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7" r:id="rId5"/>
    <p:sldId id="268" r:id="rId6"/>
    <p:sldId id="269" r:id="rId7"/>
    <p:sldId id="261" r:id="rId8"/>
    <p:sldId id="265" r:id="rId9"/>
    <p:sldId id="266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32" autoAdjust="0"/>
    <p:restoredTop sz="94704" autoAdjust="0"/>
  </p:normalViewPr>
  <p:slideViewPr>
    <p:cSldViewPr>
      <p:cViewPr varScale="1">
        <p:scale>
          <a:sx n="59" d="100"/>
          <a:sy n="59" d="100"/>
        </p:scale>
        <p:origin x="912" y="78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11930A-87F0-4EBA-AAA9-765563CCDC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6575E81-5CA7-419C-BE8C-35BC25C6D7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05008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49759B-549B-4C82-9ED1-66CBD2A88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527050"/>
            <a:ext cx="5915025" cy="19145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8385F7C-1F71-47AF-B912-7702388C11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88" y="2636838"/>
            <a:ext cx="5915025" cy="62849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9121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CC47B2C-C9B2-42FD-B256-B5B7041B97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08550" y="527050"/>
            <a:ext cx="1477963" cy="839470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1ED4286-261E-4933-9D46-5EA82BC9E8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88" y="527050"/>
            <a:ext cx="4284662" cy="83947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21864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D1394E-21B2-4C02-B094-EEDBB902A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527050"/>
            <a:ext cx="5915025" cy="19145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CA354B7-DA1D-4268-945A-9A3575BE03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488" y="2636838"/>
            <a:ext cx="5915025" cy="62849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444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F4862A-C4AA-4DA1-9B04-1EAF9464D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D0B695E-B01C-4990-A58A-ACF556606D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86913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83F883-31BE-4BAD-979B-023E0527D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527050"/>
            <a:ext cx="5915025" cy="19145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A7C1620-F6CB-465D-90FE-171D2B0523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488" y="2636838"/>
            <a:ext cx="2881312" cy="62849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BF28B4B-1CB5-436C-8246-3991D0F9A1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636838"/>
            <a:ext cx="2881313" cy="62849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576650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22ABF1-D0CC-4FBB-99D9-A335873D2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4CEBDA-9E8F-4B13-91EF-504E76CB97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5C13787-4636-4EFB-B04E-CF15BF402C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6418731-7A55-4A6C-A9EC-96DE0A8BB6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DAE68E4-F46D-4299-B57B-0ECB2C482A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983476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2590B9-6765-4056-8959-9FB4040F9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527050"/>
            <a:ext cx="5915025" cy="19145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775598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3266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CA9004-B301-4D83-9F39-EF120B00A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6FA9C5A-B8EC-4D48-BAAB-AA2928B4A8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BD7DCB2-C853-48C9-BA44-B12D2F2402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64210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1AF7E8-1E46-4636-8592-1AA630016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722AB73-F9D7-411C-9A03-5B84A4CB39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3070884-99D4-4139-A861-07707AFB85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67714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>
            <a:extLst>
              <a:ext uri="{FF2B5EF4-FFF2-40B4-BE49-F238E27FC236}">
                <a16:creationId xmlns:a16="http://schemas.microsoft.com/office/drawing/2014/main" id="{417C97CA-9B25-4469-A30C-3D0EC80C39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868738"/>
            <a:ext cx="6858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3200" b="1">
                <a:ea typeface="メイリオ" panose="020B0604030504040204" pitchFamily="50" charset="-128"/>
              </a:rPr>
              <a:t>お見積書</a:t>
            </a:r>
          </a:p>
        </p:txBody>
      </p:sp>
      <p:grpSp>
        <p:nvGrpSpPr>
          <p:cNvPr id="18435" name="Group 3">
            <a:extLst>
              <a:ext uri="{FF2B5EF4-FFF2-40B4-BE49-F238E27FC236}">
                <a16:creationId xmlns:a16="http://schemas.microsoft.com/office/drawing/2014/main" id="{59B67F77-7F8A-4864-A746-5EEEED7A8D51}"/>
              </a:ext>
            </a:extLst>
          </p:cNvPr>
          <p:cNvGrpSpPr>
            <a:grpSpLocks/>
          </p:cNvGrpSpPr>
          <p:nvPr/>
        </p:nvGrpSpPr>
        <p:grpSpPr bwMode="auto">
          <a:xfrm>
            <a:off x="0" y="8447088"/>
            <a:ext cx="6858000" cy="1474787"/>
            <a:chOff x="0" y="5133"/>
            <a:chExt cx="4320" cy="929"/>
          </a:xfrm>
        </p:grpSpPr>
        <p:grpSp>
          <p:nvGrpSpPr>
            <p:cNvPr id="18436" name="Group 4">
              <a:extLst>
                <a:ext uri="{FF2B5EF4-FFF2-40B4-BE49-F238E27FC236}">
                  <a16:creationId xmlns:a16="http://schemas.microsoft.com/office/drawing/2014/main" id="{B9FB277B-71F2-467B-8D88-5219365A6C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5874"/>
              <a:ext cx="4320" cy="188"/>
              <a:chOff x="73" y="5705"/>
              <a:chExt cx="4173" cy="181"/>
            </a:xfrm>
          </p:grpSpPr>
          <p:sp>
            <p:nvSpPr>
              <p:cNvPr id="18437" name="Rectangle 5">
                <a:extLst>
                  <a:ext uri="{FF2B5EF4-FFF2-40B4-BE49-F238E27FC236}">
                    <a16:creationId xmlns:a16="http://schemas.microsoft.com/office/drawing/2014/main" id="{51CFEB58-DC66-4D97-BDD0-0DABD1118B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" y="5796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38" name="Rectangle 6">
                <a:extLst>
                  <a:ext uri="{FF2B5EF4-FFF2-40B4-BE49-F238E27FC236}">
                    <a16:creationId xmlns:a16="http://schemas.microsoft.com/office/drawing/2014/main" id="{0C615874-A777-4F65-8B89-86A5A8E681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705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39" name="Rectangle 7">
                <a:extLst>
                  <a:ext uri="{FF2B5EF4-FFF2-40B4-BE49-F238E27FC236}">
                    <a16:creationId xmlns:a16="http://schemas.microsoft.com/office/drawing/2014/main" id="{1BCFA134-FB7F-4810-B7D4-BBCF25148D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" y="5796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40" name="Rectangle 8">
                <a:extLst>
                  <a:ext uri="{FF2B5EF4-FFF2-40B4-BE49-F238E27FC236}">
                    <a16:creationId xmlns:a16="http://schemas.microsoft.com/office/drawing/2014/main" id="{6B4B70E4-4511-4515-A24C-27457FCCB0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" y="5705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41" name="Rectangle 9">
                <a:extLst>
                  <a:ext uri="{FF2B5EF4-FFF2-40B4-BE49-F238E27FC236}">
                    <a16:creationId xmlns:a16="http://schemas.microsoft.com/office/drawing/2014/main" id="{0A3F455D-3A8F-41FD-9AD0-B34891EBE3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" y="5796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42" name="Rectangle 10">
                <a:extLst>
                  <a:ext uri="{FF2B5EF4-FFF2-40B4-BE49-F238E27FC236}">
                    <a16:creationId xmlns:a16="http://schemas.microsoft.com/office/drawing/2014/main" id="{A9BE3019-1397-4086-B673-2846D11B73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7" y="5705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43" name="Rectangle 11">
                <a:extLst>
                  <a:ext uri="{FF2B5EF4-FFF2-40B4-BE49-F238E27FC236}">
                    <a16:creationId xmlns:a16="http://schemas.microsoft.com/office/drawing/2014/main" id="{8609CD96-BAA9-4264-A08B-39BE586045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" y="5796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44" name="Rectangle 12">
                <a:extLst>
                  <a:ext uri="{FF2B5EF4-FFF2-40B4-BE49-F238E27FC236}">
                    <a16:creationId xmlns:a16="http://schemas.microsoft.com/office/drawing/2014/main" id="{37F929D2-61D7-4A09-925C-913E4E3E8B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" y="5705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45" name="Rectangle 13">
                <a:extLst>
                  <a:ext uri="{FF2B5EF4-FFF2-40B4-BE49-F238E27FC236}">
                    <a16:creationId xmlns:a16="http://schemas.microsoft.com/office/drawing/2014/main" id="{9AF60E3E-C772-4C1D-8364-2E5F0EA708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" y="5796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46" name="Rectangle 14">
                <a:extLst>
                  <a:ext uri="{FF2B5EF4-FFF2-40B4-BE49-F238E27FC236}">
                    <a16:creationId xmlns:a16="http://schemas.microsoft.com/office/drawing/2014/main" id="{25C53B2A-36C3-4260-B347-37563ED075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9" y="5705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47" name="Rectangle 15">
                <a:extLst>
                  <a:ext uri="{FF2B5EF4-FFF2-40B4-BE49-F238E27FC236}">
                    <a16:creationId xmlns:a16="http://schemas.microsoft.com/office/drawing/2014/main" id="{C9436286-C7EE-4B0A-9342-1388C29E22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0" y="5796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48" name="Rectangle 16">
                <a:extLst>
                  <a:ext uri="{FF2B5EF4-FFF2-40B4-BE49-F238E27FC236}">
                    <a16:creationId xmlns:a16="http://schemas.microsoft.com/office/drawing/2014/main" id="{457AB0A3-3503-46B2-86DF-FE87B762D3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1" y="5705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49" name="Rectangle 17">
                <a:extLst>
                  <a:ext uri="{FF2B5EF4-FFF2-40B4-BE49-F238E27FC236}">
                    <a16:creationId xmlns:a16="http://schemas.microsoft.com/office/drawing/2014/main" id="{8FFEF015-94F1-4547-9CF9-BEB1A1AF4D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1" y="5796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50" name="Rectangle 18">
                <a:extLst>
                  <a:ext uri="{FF2B5EF4-FFF2-40B4-BE49-F238E27FC236}">
                    <a16:creationId xmlns:a16="http://schemas.microsoft.com/office/drawing/2014/main" id="{553C869B-8A9C-44F3-ACA2-86DA695C42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2" y="5705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51" name="Rectangle 19">
                <a:extLst>
                  <a:ext uri="{FF2B5EF4-FFF2-40B4-BE49-F238E27FC236}">
                    <a16:creationId xmlns:a16="http://schemas.microsoft.com/office/drawing/2014/main" id="{E6276207-5725-4D59-8C60-8AAAF23353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3" y="5796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52" name="Rectangle 20">
                <a:extLst>
                  <a:ext uri="{FF2B5EF4-FFF2-40B4-BE49-F238E27FC236}">
                    <a16:creationId xmlns:a16="http://schemas.microsoft.com/office/drawing/2014/main" id="{C7B6AEFD-BFF8-440B-BF47-B6CCB619FC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4" y="5705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53" name="Rectangle 21">
                <a:extLst>
                  <a:ext uri="{FF2B5EF4-FFF2-40B4-BE49-F238E27FC236}">
                    <a16:creationId xmlns:a16="http://schemas.microsoft.com/office/drawing/2014/main" id="{BC271B84-D12E-443C-ADC6-BE865A0A13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4" y="5796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54" name="Rectangle 22">
                <a:extLst>
                  <a:ext uri="{FF2B5EF4-FFF2-40B4-BE49-F238E27FC236}">
                    <a16:creationId xmlns:a16="http://schemas.microsoft.com/office/drawing/2014/main" id="{2FB75677-C437-4E05-8D44-5B2C20E779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5" y="5705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55" name="Rectangle 23">
                <a:extLst>
                  <a:ext uri="{FF2B5EF4-FFF2-40B4-BE49-F238E27FC236}">
                    <a16:creationId xmlns:a16="http://schemas.microsoft.com/office/drawing/2014/main" id="{84A9DF7A-E0CD-4361-BD64-51357C87E7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6" y="5796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56" name="Rectangle 24">
                <a:extLst>
                  <a:ext uri="{FF2B5EF4-FFF2-40B4-BE49-F238E27FC236}">
                    <a16:creationId xmlns:a16="http://schemas.microsoft.com/office/drawing/2014/main" id="{41F8F6FE-A62A-4FAF-86C8-5884C2ADD5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7" y="5705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57" name="Rectangle 25">
                <a:extLst>
                  <a:ext uri="{FF2B5EF4-FFF2-40B4-BE49-F238E27FC236}">
                    <a16:creationId xmlns:a16="http://schemas.microsoft.com/office/drawing/2014/main" id="{65880D4D-0E5C-4963-A7D7-DD59EB2CE6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7" y="5796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58" name="Rectangle 26">
                <a:extLst>
                  <a:ext uri="{FF2B5EF4-FFF2-40B4-BE49-F238E27FC236}">
                    <a16:creationId xmlns:a16="http://schemas.microsoft.com/office/drawing/2014/main" id="{108EF705-53F2-4373-A216-CAE71FF45A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8" y="5705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59" name="Rectangle 27">
                <a:extLst>
                  <a:ext uri="{FF2B5EF4-FFF2-40B4-BE49-F238E27FC236}">
                    <a16:creationId xmlns:a16="http://schemas.microsoft.com/office/drawing/2014/main" id="{3836ACB5-BF0E-4DD3-BA61-F0BEA2DF46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9" y="5796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60" name="Rectangle 28">
                <a:extLst>
                  <a:ext uri="{FF2B5EF4-FFF2-40B4-BE49-F238E27FC236}">
                    <a16:creationId xmlns:a16="http://schemas.microsoft.com/office/drawing/2014/main" id="{4453D6E8-A1D3-4681-9940-345CABB390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0" y="5705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61" name="Rectangle 29">
                <a:extLst>
                  <a:ext uri="{FF2B5EF4-FFF2-40B4-BE49-F238E27FC236}">
                    <a16:creationId xmlns:a16="http://schemas.microsoft.com/office/drawing/2014/main" id="{D3BE5360-DE02-4B0D-B42C-FC6585CDE7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9" y="5796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62" name="Rectangle 30">
                <a:extLst>
                  <a:ext uri="{FF2B5EF4-FFF2-40B4-BE49-F238E27FC236}">
                    <a16:creationId xmlns:a16="http://schemas.microsoft.com/office/drawing/2014/main" id="{189455FF-4486-44E6-AF04-E7A094F835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0" y="5705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63" name="Rectangle 31">
                <a:extLst>
                  <a:ext uri="{FF2B5EF4-FFF2-40B4-BE49-F238E27FC236}">
                    <a16:creationId xmlns:a16="http://schemas.microsoft.com/office/drawing/2014/main" id="{DEE042ED-C4B6-4000-8939-F727F8D479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1" y="5796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64" name="Rectangle 32">
                <a:extLst>
                  <a:ext uri="{FF2B5EF4-FFF2-40B4-BE49-F238E27FC236}">
                    <a16:creationId xmlns:a16="http://schemas.microsoft.com/office/drawing/2014/main" id="{4797A48D-8FDB-497F-BF06-B5EAB63294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2" y="5705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65" name="Rectangle 33">
                <a:extLst>
                  <a:ext uri="{FF2B5EF4-FFF2-40B4-BE49-F238E27FC236}">
                    <a16:creationId xmlns:a16="http://schemas.microsoft.com/office/drawing/2014/main" id="{3E387B89-9E1F-4325-ACC2-84B52E75E6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2" y="5796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66" name="Rectangle 34">
                <a:extLst>
                  <a:ext uri="{FF2B5EF4-FFF2-40B4-BE49-F238E27FC236}">
                    <a16:creationId xmlns:a16="http://schemas.microsoft.com/office/drawing/2014/main" id="{2DD75D1A-5573-4CAA-98EF-08543C694E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3" y="5705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67" name="Rectangle 35">
                <a:extLst>
                  <a:ext uri="{FF2B5EF4-FFF2-40B4-BE49-F238E27FC236}">
                    <a16:creationId xmlns:a16="http://schemas.microsoft.com/office/drawing/2014/main" id="{50B9C529-0A26-4A67-B865-815436C1AD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94" y="5796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68" name="Rectangle 36">
                <a:extLst>
                  <a:ext uri="{FF2B5EF4-FFF2-40B4-BE49-F238E27FC236}">
                    <a16:creationId xmlns:a16="http://schemas.microsoft.com/office/drawing/2014/main" id="{D93AC903-8BDF-49F7-902E-75310D7163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5" y="5705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69" name="Rectangle 37">
                <a:extLst>
                  <a:ext uri="{FF2B5EF4-FFF2-40B4-BE49-F238E27FC236}">
                    <a16:creationId xmlns:a16="http://schemas.microsoft.com/office/drawing/2014/main" id="{98A775CC-952E-473E-AB3A-48E25258A6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6" y="5796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70" name="Rectangle 38">
                <a:extLst>
                  <a:ext uri="{FF2B5EF4-FFF2-40B4-BE49-F238E27FC236}">
                    <a16:creationId xmlns:a16="http://schemas.microsoft.com/office/drawing/2014/main" id="{ADEB9624-C0BF-4B2B-883E-F1B87A1692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7" y="5705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71" name="Rectangle 39">
                <a:extLst>
                  <a:ext uri="{FF2B5EF4-FFF2-40B4-BE49-F238E27FC236}">
                    <a16:creationId xmlns:a16="http://schemas.microsoft.com/office/drawing/2014/main" id="{1337811B-4F96-43B5-A9A8-37641651C4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8" y="5796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72" name="Rectangle 40">
                <a:extLst>
                  <a:ext uri="{FF2B5EF4-FFF2-40B4-BE49-F238E27FC236}">
                    <a16:creationId xmlns:a16="http://schemas.microsoft.com/office/drawing/2014/main" id="{E3D1366A-0898-4AC4-A526-59E5420C5C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9" y="5705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73" name="Rectangle 41">
                <a:extLst>
                  <a:ext uri="{FF2B5EF4-FFF2-40B4-BE49-F238E27FC236}">
                    <a16:creationId xmlns:a16="http://schemas.microsoft.com/office/drawing/2014/main" id="{61EB18C0-52BC-4664-BD53-DEEDDDD9A1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8" y="5796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74" name="Rectangle 42">
                <a:extLst>
                  <a:ext uri="{FF2B5EF4-FFF2-40B4-BE49-F238E27FC236}">
                    <a16:creationId xmlns:a16="http://schemas.microsoft.com/office/drawing/2014/main" id="{D503FD3F-1CEA-41F4-B73B-01C9AF66BA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9" y="5705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75" name="Rectangle 43">
                <a:extLst>
                  <a:ext uri="{FF2B5EF4-FFF2-40B4-BE49-F238E27FC236}">
                    <a16:creationId xmlns:a16="http://schemas.microsoft.com/office/drawing/2014/main" id="{F08C00BA-AB62-4C72-838F-E08C33BE34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0" y="5796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76" name="Rectangle 44">
                <a:extLst>
                  <a:ext uri="{FF2B5EF4-FFF2-40B4-BE49-F238E27FC236}">
                    <a16:creationId xmlns:a16="http://schemas.microsoft.com/office/drawing/2014/main" id="{D02FE8FD-0BCF-451F-B544-3DAB003E25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1" y="5705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77" name="Rectangle 45">
                <a:extLst>
                  <a:ext uri="{FF2B5EF4-FFF2-40B4-BE49-F238E27FC236}">
                    <a16:creationId xmlns:a16="http://schemas.microsoft.com/office/drawing/2014/main" id="{52E97C39-C396-4891-BCB8-DA46023D5F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1" y="5796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78" name="Rectangle 46">
                <a:extLst>
                  <a:ext uri="{FF2B5EF4-FFF2-40B4-BE49-F238E27FC236}">
                    <a16:creationId xmlns:a16="http://schemas.microsoft.com/office/drawing/2014/main" id="{307ABF9F-20C7-4CAD-A2F0-107078E1BC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2" y="5705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79" name="Rectangle 47">
                <a:extLst>
                  <a:ext uri="{FF2B5EF4-FFF2-40B4-BE49-F238E27FC236}">
                    <a16:creationId xmlns:a16="http://schemas.microsoft.com/office/drawing/2014/main" id="{061FC8D3-FCF2-4233-80FB-FB0B21E930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3" y="5796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80" name="Rectangle 48">
                <a:extLst>
                  <a:ext uri="{FF2B5EF4-FFF2-40B4-BE49-F238E27FC236}">
                    <a16:creationId xmlns:a16="http://schemas.microsoft.com/office/drawing/2014/main" id="{63B62FAD-777B-408B-BE73-BAF0FDF768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4" y="5705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81" name="Rectangle 49">
                <a:extLst>
                  <a:ext uri="{FF2B5EF4-FFF2-40B4-BE49-F238E27FC236}">
                    <a16:creationId xmlns:a16="http://schemas.microsoft.com/office/drawing/2014/main" id="{27BC13C8-7788-454D-BC95-1EE41D59F5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4" y="5796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82" name="Rectangle 50">
                <a:extLst>
                  <a:ext uri="{FF2B5EF4-FFF2-40B4-BE49-F238E27FC236}">
                    <a16:creationId xmlns:a16="http://schemas.microsoft.com/office/drawing/2014/main" id="{DA0C5F65-5623-4A39-BFEE-572636B7A1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5" y="5705"/>
                <a:ext cx="91" cy="90"/>
              </a:xfrm>
              <a:prstGeom prst="rect">
                <a:avLst/>
              </a:prstGeom>
              <a:solidFill>
                <a:srgbClr val="000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483" name="Group 51">
              <a:extLst>
                <a:ext uri="{FF2B5EF4-FFF2-40B4-BE49-F238E27FC236}">
                  <a16:creationId xmlns:a16="http://schemas.microsoft.com/office/drawing/2014/main" id="{75F02EF2-35E8-4157-936E-F459DDF14D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5687"/>
              <a:ext cx="4320" cy="187"/>
              <a:chOff x="73" y="5705"/>
              <a:chExt cx="4173" cy="181"/>
            </a:xfrm>
          </p:grpSpPr>
          <p:sp>
            <p:nvSpPr>
              <p:cNvPr id="18484" name="Rectangle 52">
                <a:extLst>
                  <a:ext uri="{FF2B5EF4-FFF2-40B4-BE49-F238E27FC236}">
                    <a16:creationId xmlns:a16="http://schemas.microsoft.com/office/drawing/2014/main" id="{DABB7183-A654-46AE-8E4D-2F8A783042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" y="5796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85" name="Rectangle 53">
                <a:extLst>
                  <a:ext uri="{FF2B5EF4-FFF2-40B4-BE49-F238E27FC236}">
                    <a16:creationId xmlns:a16="http://schemas.microsoft.com/office/drawing/2014/main" id="{741CCBCF-2296-4621-B6CD-5A307C52B5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705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86" name="Rectangle 54">
                <a:extLst>
                  <a:ext uri="{FF2B5EF4-FFF2-40B4-BE49-F238E27FC236}">
                    <a16:creationId xmlns:a16="http://schemas.microsoft.com/office/drawing/2014/main" id="{610721D4-B893-43F5-B942-E652A18946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" y="5796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87" name="Rectangle 55">
                <a:extLst>
                  <a:ext uri="{FF2B5EF4-FFF2-40B4-BE49-F238E27FC236}">
                    <a16:creationId xmlns:a16="http://schemas.microsoft.com/office/drawing/2014/main" id="{D4DF6E4C-3069-47CC-A45F-F1AC73AD43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" y="5705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88" name="Rectangle 56">
                <a:extLst>
                  <a:ext uri="{FF2B5EF4-FFF2-40B4-BE49-F238E27FC236}">
                    <a16:creationId xmlns:a16="http://schemas.microsoft.com/office/drawing/2014/main" id="{AE04E789-8213-40A3-AB53-01F0A2A1CD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" y="5796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89" name="Rectangle 57">
                <a:extLst>
                  <a:ext uri="{FF2B5EF4-FFF2-40B4-BE49-F238E27FC236}">
                    <a16:creationId xmlns:a16="http://schemas.microsoft.com/office/drawing/2014/main" id="{21F8853A-775A-4854-A265-729808AF29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7" y="5705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90" name="Rectangle 58">
                <a:extLst>
                  <a:ext uri="{FF2B5EF4-FFF2-40B4-BE49-F238E27FC236}">
                    <a16:creationId xmlns:a16="http://schemas.microsoft.com/office/drawing/2014/main" id="{0C63FF13-B821-424D-8F04-0B428684EF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" y="5796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91" name="Rectangle 59">
                <a:extLst>
                  <a:ext uri="{FF2B5EF4-FFF2-40B4-BE49-F238E27FC236}">
                    <a16:creationId xmlns:a16="http://schemas.microsoft.com/office/drawing/2014/main" id="{DBA64567-33EC-495E-B787-D44841D8C7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" y="5705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92" name="Rectangle 60">
                <a:extLst>
                  <a:ext uri="{FF2B5EF4-FFF2-40B4-BE49-F238E27FC236}">
                    <a16:creationId xmlns:a16="http://schemas.microsoft.com/office/drawing/2014/main" id="{C76069CD-B87E-45F9-8FCF-48A98F0239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" y="5796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93" name="Rectangle 61">
                <a:extLst>
                  <a:ext uri="{FF2B5EF4-FFF2-40B4-BE49-F238E27FC236}">
                    <a16:creationId xmlns:a16="http://schemas.microsoft.com/office/drawing/2014/main" id="{8BBA4598-FC78-49E5-A416-DF19E146FB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9" y="5705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94" name="Rectangle 62">
                <a:extLst>
                  <a:ext uri="{FF2B5EF4-FFF2-40B4-BE49-F238E27FC236}">
                    <a16:creationId xmlns:a16="http://schemas.microsoft.com/office/drawing/2014/main" id="{CD42F204-EE61-4EF1-8D87-FDE80B1316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0" y="5796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95" name="Rectangle 63">
                <a:extLst>
                  <a:ext uri="{FF2B5EF4-FFF2-40B4-BE49-F238E27FC236}">
                    <a16:creationId xmlns:a16="http://schemas.microsoft.com/office/drawing/2014/main" id="{9BC34BE1-A566-41DE-9AE4-3FDBCB0C94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1" y="5705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96" name="Rectangle 64">
                <a:extLst>
                  <a:ext uri="{FF2B5EF4-FFF2-40B4-BE49-F238E27FC236}">
                    <a16:creationId xmlns:a16="http://schemas.microsoft.com/office/drawing/2014/main" id="{8159D8C3-F8E1-4D91-B3AC-F5B3E46A4D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1" y="5796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97" name="Rectangle 65">
                <a:extLst>
                  <a:ext uri="{FF2B5EF4-FFF2-40B4-BE49-F238E27FC236}">
                    <a16:creationId xmlns:a16="http://schemas.microsoft.com/office/drawing/2014/main" id="{2ABB29E8-EED2-4B03-84D5-6902ADBFB0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2" y="5705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98" name="Rectangle 66">
                <a:extLst>
                  <a:ext uri="{FF2B5EF4-FFF2-40B4-BE49-F238E27FC236}">
                    <a16:creationId xmlns:a16="http://schemas.microsoft.com/office/drawing/2014/main" id="{2CBB064A-96B6-4257-B58C-FFCEF6F55B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3" y="5796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99" name="Rectangle 67">
                <a:extLst>
                  <a:ext uri="{FF2B5EF4-FFF2-40B4-BE49-F238E27FC236}">
                    <a16:creationId xmlns:a16="http://schemas.microsoft.com/office/drawing/2014/main" id="{F57498B1-ED33-40D8-A55E-69B71DAE14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4" y="5705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00" name="Rectangle 68">
                <a:extLst>
                  <a:ext uri="{FF2B5EF4-FFF2-40B4-BE49-F238E27FC236}">
                    <a16:creationId xmlns:a16="http://schemas.microsoft.com/office/drawing/2014/main" id="{8BEA15C4-C30C-4061-B5DA-068F757603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4" y="5796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01" name="Rectangle 69">
                <a:extLst>
                  <a:ext uri="{FF2B5EF4-FFF2-40B4-BE49-F238E27FC236}">
                    <a16:creationId xmlns:a16="http://schemas.microsoft.com/office/drawing/2014/main" id="{E478E369-2866-4D54-8127-C33D09C248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5" y="5705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02" name="Rectangle 70">
                <a:extLst>
                  <a:ext uri="{FF2B5EF4-FFF2-40B4-BE49-F238E27FC236}">
                    <a16:creationId xmlns:a16="http://schemas.microsoft.com/office/drawing/2014/main" id="{C19EA145-DA6F-44F6-A227-618691A124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6" y="5796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03" name="Rectangle 71">
                <a:extLst>
                  <a:ext uri="{FF2B5EF4-FFF2-40B4-BE49-F238E27FC236}">
                    <a16:creationId xmlns:a16="http://schemas.microsoft.com/office/drawing/2014/main" id="{322C278C-C281-4196-ABC3-4A506D6E89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7" y="5705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04" name="Rectangle 72">
                <a:extLst>
                  <a:ext uri="{FF2B5EF4-FFF2-40B4-BE49-F238E27FC236}">
                    <a16:creationId xmlns:a16="http://schemas.microsoft.com/office/drawing/2014/main" id="{AD8A6B1E-4A5E-4D7D-8036-9F1910AA00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7" y="5796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05" name="Rectangle 73">
                <a:extLst>
                  <a:ext uri="{FF2B5EF4-FFF2-40B4-BE49-F238E27FC236}">
                    <a16:creationId xmlns:a16="http://schemas.microsoft.com/office/drawing/2014/main" id="{8394A6B1-C1CB-48B9-AD00-9546D7DBCC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8" y="5705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06" name="Rectangle 74">
                <a:extLst>
                  <a:ext uri="{FF2B5EF4-FFF2-40B4-BE49-F238E27FC236}">
                    <a16:creationId xmlns:a16="http://schemas.microsoft.com/office/drawing/2014/main" id="{CF720694-E602-4DB6-969E-66E91F946E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9" y="5796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07" name="Rectangle 75">
                <a:extLst>
                  <a:ext uri="{FF2B5EF4-FFF2-40B4-BE49-F238E27FC236}">
                    <a16:creationId xmlns:a16="http://schemas.microsoft.com/office/drawing/2014/main" id="{0AC16181-5469-40D5-A676-94E6999D91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0" y="5705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08" name="Rectangle 76">
                <a:extLst>
                  <a:ext uri="{FF2B5EF4-FFF2-40B4-BE49-F238E27FC236}">
                    <a16:creationId xmlns:a16="http://schemas.microsoft.com/office/drawing/2014/main" id="{59F0C092-FE1F-458B-9D79-44FA4166D3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9" y="5796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09" name="Rectangle 77">
                <a:extLst>
                  <a:ext uri="{FF2B5EF4-FFF2-40B4-BE49-F238E27FC236}">
                    <a16:creationId xmlns:a16="http://schemas.microsoft.com/office/drawing/2014/main" id="{E67598E4-566D-459F-B564-18F878AFC2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0" y="5705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10" name="Rectangle 78">
                <a:extLst>
                  <a:ext uri="{FF2B5EF4-FFF2-40B4-BE49-F238E27FC236}">
                    <a16:creationId xmlns:a16="http://schemas.microsoft.com/office/drawing/2014/main" id="{10332FBF-D59E-48A2-8CC6-84CD5D39A9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1" y="5796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11" name="Rectangle 79">
                <a:extLst>
                  <a:ext uri="{FF2B5EF4-FFF2-40B4-BE49-F238E27FC236}">
                    <a16:creationId xmlns:a16="http://schemas.microsoft.com/office/drawing/2014/main" id="{AE2C908F-1EC9-42DF-A99B-416D0C8D3D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2" y="5705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12" name="Rectangle 80">
                <a:extLst>
                  <a:ext uri="{FF2B5EF4-FFF2-40B4-BE49-F238E27FC236}">
                    <a16:creationId xmlns:a16="http://schemas.microsoft.com/office/drawing/2014/main" id="{68EDF472-D81D-424D-8FEC-FDFECC8699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2" y="5796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13" name="Rectangle 81">
                <a:extLst>
                  <a:ext uri="{FF2B5EF4-FFF2-40B4-BE49-F238E27FC236}">
                    <a16:creationId xmlns:a16="http://schemas.microsoft.com/office/drawing/2014/main" id="{6942880B-B7A5-4C8A-AF27-61FBFF40C1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3" y="5705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14" name="Rectangle 82">
                <a:extLst>
                  <a:ext uri="{FF2B5EF4-FFF2-40B4-BE49-F238E27FC236}">
                    <a16:creationId xmlns:a16="http://schemas.microsoft.com/office/drawing/2014/main" id="{1C4E23CB-DEE5-49AD-BFB3-B714362C33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94" y="5796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15" name="Rectangle 83">
                <a:extLst>
                  <a:ext uri="{FF2B5EF4-FFF2-40B4-BE49-F238E27FC236}">
                    <a16:creationId xmlns:a16="http://schemas.microsoft.com/office/drawing/2014/main" id="{6B530BAA-AFCF-4568-BBD7-4323FFBA3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5" y="5705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16" name="Rectangle 84">
                <a:extLst>
                  <a:ext uri="{FF2B5EF4-FFF2-40B4-BE49-F238E27FC236}">
                    <a16:creationId xmlns:a16="http://schemas.microsoft.com/office/drawing/2014/main" id="{C8ACCA0A-F9CF-4043-BB33-A18A299040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6" y="5796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17" name="Rectangle 85">
                <a:extLst>
                  <a:ext uri="{FF2B5EF4-FFF2-40B4-BE49-F238E27FC236}">
                    <a16:creationId xmlns:a16="http://schemas.microsoft.com/office/drawing/2014/main" id="{341A97E6-1FAA-4EE3-9A5E-F7AD42A830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7" y="5705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18" name="Rectangle 86">
                <a:extLst>
                  <a:ext uri="{FF2B5EF4-FFF2-40B4-BE49-F238E27FC236}">
                    <a16:creationId xmlns:a16="http://schemas.microsoft.com/office/drawing/2014/main" id="{CAD32124-E009-4255-AF21-9510B5707A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8" y="5796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19" name="Rectangle 87">
                <a:extLst>
                  <a:ext uri="{FF2B5EF4-FFF2-40B4-BE49-F238E27FC236}">
                    <a16:creationId xmlns:a16="http://schemas.microsoft.com/office/drawing/2014/main" id="{906EFCD4-FC19-4EEF-B0D6-61D88F9853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9" y="5705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20" name="Rectangle 88">
                <a:extLst>
                  <a:ext uri="{FF2B5EF4-FFF2-40B4-BE49-F238E27FC236}">
                    <a16:creationId xmlns:a16="http://schemas.microsoft.com/office/drawing/2014/main" id="{5D829836-2D8A-4D86-985F-11AC2056C6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8" y="5796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21" name="Rectangle 89">
                <a:extLst>
                  <a:ext uri="{FF2B5EF4-FFF2-40B4-BE49-F238E27FC236}">
                    <a16:creationId xmlns:a16="http://schemas.microsoft.com/office/drawing/2014/main" id="{9556178E-532A-4E04-A42E-85DFB7D774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9" y="5705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22" name="Rectangle 90">
                <a:extLst>
                  <a:ext uri="{FF2B5EF4-FFF2-40B4-BE49-F238E27FC236}">
                    <a16:creationId xmlns:a16="http://schemas.microsoft.com/office/drawing/2014/main" id="{F037A53F-CD7F-4976-83B7-3EB138DFE9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0" y="5796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23" name="Rectangle 91">
                <a:extLst>
                  <a:ext uri="{FF2B5EF4-FFF2-40B4-BE49-F238E27FC236}">
                    <a16:creationId xmlns:a16="http://schemas.microsoft.com/office/drawing/2014/main" id="{AC5B74C7-0289-4F21-8FE7-A2B8C6C7BB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1" y="5705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24" name="Rectangle 92">
                <a:extLst>
                  <a:ext uri="{FF2B5EF4-FFF2-40B4-BE49-F238E27FC236}">
                    <a16:creationId xmlns:a16="http://schemas.microsoft.com/office/drawing/2014/main" id="{F346BC9C-6479-4F99-8DBE-CC44DEDBD4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1" y="5796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25" name="Rectangle 93">
                <a:extLst>
                  <a:ext uri="{FF2B5EF4-FFF2-40B4-BE49-F238E27FC236}">
                    <a16:creationId xmlns:a16="http://schemas.microsoft.com/office/drawing/2014/main" id="{CA4B235A-F58F-4729-BD68-D33BD03EB7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2" y="5705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26" name="Rectangle 94">
                <a:extLst>
                  <a:ext uri="{FF2B5EF4-FFF2-40B4-BE49-F238E27FC236}">
                    <a16:creationId xmlns:a16="http://schemas.microsoft.com/office/drawing/2014/main" id="{DA2A0082-9C83-4F38-B26E-5A48F94187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3" y="5796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27" name="Rectangle 95">
                <a:extLst>
                  <a:ext uri="{FF2B5EF4-FFF2-40B4-BE49-F238E27FC236}">
                    <a16:creationId xmlns:a16="http://schemas.microsoft.com/office/drawing/2014/main" id="{FA31CC99-44F2-4A81-8008-D122E08737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4" y="5705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28" name="Rectangle 96">
                <a:extLst>
                  <a:ext uri="{FF2B5EF4-FFF2-40B4-BE49-F238E27FC236}">
                    <a16:creationId xmlns:a16="http://schemas.microsoft.com/office/drawing/2014/main" id="{F7A9289E-CA59-4998-A7D0-E389BDE7E1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4" y="5796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29" name="Rectangle 97">
                <a:extLst>
                  <a:ext uri="{FF2B5EF4-FFF2-40B4-BE49-F238E27FC236}">
                    <a16:creationId xmlns:a16="http://schemas.microsoft.com/office/drawing/2014/main" id="{0AE7E2C6-3507-4243-ACB8-6BF85059BF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5" y="5705"/>
                <a:ext cx="91" cy="90"/>
              </a:xfrm>
              <a:prstGeom prst="rect">
                <a:avLst/>
              </a:prstGeom>
              <a:solidFill>
                <a:srgbClr val="00008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530" name="Group 98">
              <a:extLst>
                <a:ext uri="{FF2B5EF4-FFF2-40B4-BE49-F238E27FC236}">
                  <a16:creationId xmlns:a16="http://schemas.microsoft.com/office/drawing/2014/main" id="{62C9F304-2957-414F-9768-79FD053B39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5509"/>
              <a:ext cx="4320" cy="187"/>
              <a:chOff x="73" y="5705"/>
              <a:chExt cx="4173" cy="181"/>
            </a:xfrm>
          </p:grpSpPr>
          <p:sp>
            <p:nvSpPr>
              <p:cNvPr id="18531" name="Rectangle 99">
                <a:extLst>
                  <a:ext uri="{FF2B5EF4-FFF2-40B4-BE49-F238E27FC236}">
                    <a16:creationId xmlns:a16="http://schemas.microsoft.com/office/drawing/2014/main" id="{EF53E5ED-6868-42BC-BFC2-3641323976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" y="5796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32" name="Rectangle 100">
                <a:extLst>
                  <a:ext uri="{FF2B5EF4-FFF2-40B4-BE49-F238E27FC236}">
                    <a16:creationId xmlns:a16="http://schemas.microsoft.com/office/drawing/2014/main" id="{606B60A7-BCC6-4FC0-926B-748150A0A2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705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33" name="Rectangle 101">
                <a:extLst>
                  <a:ext uri="{FF2B5EF4-FFF2-40B4-BE49-F238E27FC236}">
                    <a16:creationId xmlns:a16="http://schemas.microsoft.com/office/drawing/2014/main" id="{EE9600D9-D77B-46B0-8C89-57AAF55D77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" y="5796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34" name="Rectangle 102">
                <a:extLst>
                  <a:ext uri="{FF2B5EF4-FFF2-40B4-BE49-F238E27FC236}">
                    <a16:creationId xmlns:a16="http://schemas.microsoft.com/office/drawing/2014/main" id="{87BC65B5-0243-4601-B518-3FF6AAF85C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" y="5705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35" name="Rectangle 103">
                <a:extLst>
                  <a:ext uri="{FF2B5EF4-FFF2-40B4-BE49-F238E27FC236}">
                    <a16:creationId xmlns:a16="http://schemas.microsoft.com/office/drawing/2014/main" id="{81FBADE1-24F4-4329-9C8E-190A0406B8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" y="5796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36" name="Rectangle 104">
                <a:extLst>
                  <a:ext uri="{FF2B5EF4-FFF2-40B4-BE49-F238E27FC236}">
                    <a16:creationId xmlns:a16="http://schemas.microsoft.com/office/drawing/2014/main" id="{2F542177-9C08-4A17-AB01-26FB0B1ABB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7" y="5705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37" name="Rectangle 105">
                <a:extLst>
                  <a:ext uri="{FF2B5EF4-FFF2-40B4-BE49-F238E27FC236}">
                    <a16:creationId xmlns:a16="http://schemas.microsoft.com/office/drawing/2014/main" id="{1968AB4B-C8A8-4CA7-ADB8-E1D3106F7A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" y="5796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38" name="Rectangle 106">
                <a:extLst>
                  <a:ext uri="{FF2B5EF4-FFF2-40B4-BE49-F238E27FC236}">
                    <a16:creationId xmlns:a16="http://schemas.microsoft.com/office/drawing/2014/main" id="{87CBED22-006B-4668-9302-D987800262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" y="5705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39" name="Rectangle 107">
                <a:extLst>
                  <a:ext uri="{FF2B5EF4-FFF2-40B4-BE49-F238E27FC236}">
                    <a16:creationId xmlns:a16="http://schemas.microsoft.com/office/drawing/2014/main" id="{64DED58F-3415-470A-AAF0-5277E021DF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" y="5796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40" name="Rectangle 108">
                <a:extLst>
                  <a:ext uri="{FF2B5EF4-FFF2-40B4-BE49-F238E27FC236}">
                    <a16:creationId xmlns:a16="http://schemas.microsoft.com/office/drawing/2014/main" id="{6AD35859-4BAC-4D06-B53D-328814B0E9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9" y="5705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41" name="Rectangle 109">
                <a:extLst>
                  <a:ext uri="{FF2B5EF4-FFF2-40B4-BE49-F238E27FC236}">
                    <a16:creationId xmlns:a16="http://schemas.microsoft.com/office/drawing/2014/main" id="{0505882B-6400-4258-ABDA-E441DF0470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0" y="5796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42" name="Rectangle 110">
                <a:extLst>
                  <a:ext uri="{FF2B5EF4-FFF2-40B4-BE49-F238E27FC236}">
                    <a16:creationId xmlns:a16="http://schemas.microsoft.com/office/drawing/2014/main" id="{7C079B5A-234F-47F1-8D26-D295DB88AA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1" y="5705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43" name="Rectangle 111">
                <a:extLst>
                  <a:ext uri="{FF2B5EF4-FFF2-40B4-BE49-F238E27FC236}">
                    <a16:creationId xmlns:a16="http://schemas.microsoft.com/office/drawing/2014/main" id="{B30C6CE7-D75B-4A6F-BA12-A703FE42C0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1" y="5796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44" name="Rectangle 112">
                <a:extLst>
                  <a:ext uri="{FF2B5EF4-FFF2-40B4-BE49-F238E27FC236}">
                    <a16:creationId xmlns:a16="http://schemas.microsoft.com/office/drawing/2014/main" id="{82485447-EF1A-40AD-83E0-A634AF685B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2" y="5705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45" name="Rectangle 113">
                <a:extLst>
                  <a:ext uri="{FF2B5EF4-FFF2-40B4-BE49-F238E27FC236}">
                    <a16:creationId xmlns:a16="http://schemas.microsoft.com/office/drawing/2014/main" id="{EC4B4F99-8A26-4517-8059-1B80B890BE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3" y="5796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46" name="Rectangle 114">
                <a:extLst>
                  <a:ext uri="{FF2B5EF4-FFF2-40B4-BE49-F238E27FC236}">
                    <a16:creationId xmlns:a16="http://schemas.microsoft.com/office/drawing/2014/main" id="{4FE96E06-A24B-4B3F-B309-2130332C72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4" y="5705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47" name="Rectangle 115">
                <a:extLst>
                  <a:ext uri="{FF2B5EF4-FFF2-40B4-BE49-F238E27FC236}">
                    <a16:creationId xmlns:a16="http://schemas.microsoft.com/office/drawing/2014/main" id="{192CB66A-6E84-43EE-BD17-389073B158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4" y="5796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48" name="Rectangle 116">
                <a:extLst>
                  <a:ext uri="{FF2B5EF4-FFF2-40B4-BE49-F238E27FC236}">
                    <a16:creationId xmlns:a16="http://schemas.microsoft.com/office/drawing/2014/main" id="{98D4AB89-63D9-4243-A42F-26FABF88EE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5" y="5705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49" name="Rectangle 117">
                <a:extLst>
                  <a:ext uri="{FF2B5EF4-FFF2-40B4-BE49-F238E27FC236}">
                    <a16:creationId xmlns:a16="http://schemas.microsoft.com/office/drawing/2014/main" id="{370A9EDE-A9D1-400B-B808-35F0BFD1CE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6" y="5796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50" name="Rectangle 118">
                <a:extLst>
                  <a:ext uri="{FF2B5EF4-FFF2-40B4-BE49-F238E27FC236}">
                    <a16:creationId xmlns:a16="http://schemas.microsoft.com/office/drawing/2014/main" id="{07C161E6-2724-4E80-9284-CC53A84797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7" y="5705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51" name="Rectangle 119">
                <a:extLst>
                  <a:ext uri="{FF2B5EF4-FFF2-40B4-BE49-F238E27FC236}">
                    <a16:creationId xmlns:a16="http://schemas.microsoft.com/office/drawing/2014/main" id="{9FB84B8F-DFF8-4C9F-9D9A-495AD0CA01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7" y="5796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52" name="Rectangle 120">
                <a:extLst>
                  <a:ext uri="{FF2B5EF4-FFF2-40B4-BE49-F238E27FC236}">
                    <a16:creationId xmlns:a16="http://schemas.microsoft.com/office/drawing/2014/main" id="{29178B0B-ABFE-4F5B-9245-CE3E1A1853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8" y="5705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53" name="Rectangle 121">
                <a:extLst>
                  <a:ext uri="{FF2B5EF4-FFF2-40B4-BE49-F238E27FC236}">
                    <a16:creationId xmlns:a16="http://schemas.microsoft.com/office/drawing/2014/main" id="{0E5D6E42-19F1-4ED4-A830-40E09AE437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9" y="5796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54" name="Rectangle 122">
                <a:extLst>
                  <a:ext uri="{FF2B5EF4-FFF2-40B4-BE49-F238E27FC236}">
                    <a16:creationId xmlns:a16="http://schemas.microsoft.com/office/drawing/2014/main" id="{859C3840-3F17-47F6-BC4E-760722682B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0" y="5705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55" name="Rectangle 123">
                <a:extLst>
                  <a:ext uri="{FF2B5EF4-FFF2-40B4-BE49-F238E27FC236}">
                    <a16:creationId xmlns:a16="http://schemas.microsoft.com/office/drawing/2014/main" id="{08CEDDDE-725A-4C7E-B245-CB564C2E26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9" y="5796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56" name="Rectangle 124">
                <a:extLst>
                  <a:ext uri="{FF2B5EF4-FFF2-40B4-BE49-F238E27FC236}">
                    <a16:creationId xmlns:a16="http://schemas.microsoft.com/office/drawing/2014/main" id="{50297791-E67D-4411-9184-611C3CA930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0" y="5705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57" name="Rectangle 125">
                <a:extLst>
                  <a:ext uri="{FF2B5EF4-FFF2-40B4-BE49-F238E27FC236}">
                    <a16:creationId xmlns:a16="http://schemas.microsoft.com/office/drawing/2014/main" id="{F80C548B-E2E4-46FE-84BB-F5BDE56465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1" y="5796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58" name="Rectangle 126">
                <a:extLst>
                  <a:ext uri="{FF2B5EF4-FFF2-40B4-BE49-F238E27FC236}">
                    <a16:creationId xmlns:a16="http://schemas.microsoft.com/office/drawing/2014/main" id="{23DCBDB4-3BE5-46EE-975E-F81AA21723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2" y="5705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59" name="Rectangle 127">
                <a:extLst>
                  <a:ext uri="{FF2B5EF4-FFF2-40B4-BE49-F238E27FC236}">
                    <a16:creationId xmlns:a16="http://schemas.microsoft.com/office/drawing/2014/main" id="{38A59343-89B4-43E2-86FE-B86979D5C2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2" y="5796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60" name="Rectangle 128">
                <a:extLst>
                  <a:ext uri="{FF2B5EF4-FFF2-40B4-BE49-F238E27FC236}">
                    <a16:creationId xmlns:a16="http://schemas.microsoft.com/office/drawing/2014/main" id="{8CCB02FC-F2A8-4F41-B19C-365A563892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3" y="5705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61" name="Rectangle 129">
                <a:extLst>
                  <a:ext uri="{FF2B5EF4-FFF2-40B4-BE49-F238E27FC236}">
                    <a16:creationId xmlns:a16="http://schemas.microsoft.com/office/drawing/2014/main" id="{42E6A5CC-A7D9-4B74-816A-40913767D8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94" y="5796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62" name="Rectangle 130">
                <a:extLst>
                  <a:ext uri="{FF2B5EF4-FFF2-40B4-BE49-F238E27FC236}">
                    <a16:creationId xmlns:a16="http://schemas.microsoft.com/office/drawing/2014/main" id="{9947BBA8-C950-44E8-B86F-D777928B46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5" y="5705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63" name="Rectangle 131">
                <a:extLst>
                  <a:ext uri="{FF2B5EF4-FFF2-40B4-BE49-F238E27FC236}">
                    <a16:creationId xmlns:a16="http://schemas.microsoft.com/office/drawing/2014/main" id="{09E38A03-4FC0-42BF-88F9-18BB804404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6" y="5796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64" name="Rectangle 132">
                <a:extLst>
                  <a:ext uri="{FF2B5EF4-FFF2-40B4-BE49-F238E27FC236}">
                    <a16:creationId xmlns:a16="http://schemas.microsoft.com/office/drawing/2014/main" id="{4D831B33-8A65-4252-BBFB-9C42C2050E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7" y="5705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65" name="Rectangle 133">
                <a:extLst>
                  <a:ext uri="{FF2B5EF4-FFF2-40B4-BE49-F238E27FC236}">
                    <a16:creationId xmlns:a16="http://schemas.microsoft.com/office/drawing/2014/main" id="{178387B9-0576-4A48-8F00-24311D6817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8" y="5796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66" name="Rectangle 134">
                <a:extLst>
                  <a:ext uri="{FF2B5EF4-FFF2-40B4-BE49-F238E27FC236}">
                    <a16:creationId xmlns:a16="http://schemas.microsoft.com/office/drawing/2014/main" id="{43AC62F3-FA5F-4E12-8CFF-951EE31EA5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9" y="5705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67" name="Rectangle 135">
                <a:extLst>
                  <a:ext uri="{FF2B5EF4-FFF2-40B4-BE49-F238E27FC236}">
                    <a16:creationId xmlns:a16="http://schemas.microsoft.com/office/drawing/2014/main" id="{501C6719-E282-496A-BD73-CECFC52745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8" y="5796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68" name="Rectangle 136">
                <a:extLst>
                  <a:ext uri="{FF2B5EF4-FFF2-40B4-BE49-F238E27FC236}">
                    <a16:creationId xmlns:a16="http://schemas.microsoft.com/office/drawing/2014/main" id="{0A86F927-3791-48A3-AA96-B3468C8299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9" y="5705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69" name="Rectangle 137">
                <a:extLst>
                  <a:ext uri="{FF2B5EF4-FFF2-40B4-BE49-F238E27FC236}">
                    <a16:creationId xmlns:a16="http://schemas.microsoft.com/office/drawing/2014/main" id="{F8CE96C4-5AC2-4002-BDC6-EB6364906D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0" y="5796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70" name="Rectangle 138">
                <a:extLst>
                  <a:ext uri="{FF2B5EF4-FFF2-40B4-BE49-F238E27FC236}">
                    <a16:creationId xmlns:a16="http://schemas.microsoft.com/office/drawing/2014/main" id="{2B91599C-7718-462E-A632-4C4047AAA4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1" y="5705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71" name="Rectangle 139">
                <a:extLst>
                  <a:ext uri="{FF2B5EF4-FFF2-40B4-BE49-F238E27FC236}">
                    <a16:creationId xmlns:a16="http://schemas.microsoft.com/office/drawing/2014/main" id="{29C4DC99-8238-4C02-9021-31CEDE37B7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1" y="5796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72" name="Rectangle 140">
                <a:extLst>
                  <a:ext uri="{FF2B5EF4-FFF2-40B4-BE49-F238E27FC236}">
                    <a16:creationId xmlns:a16="http://schemas.microsoft.com/office/drawing/2014/main" id="{5E15E88F-BC67-4F9D-8E3C-4EC2585EE1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2" y="5705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73" name="Rectangle 141">
                <a:extLst>
                  <a:ext uri="{FF2B5EF4-FFF2-40B4-BE49-F238E27FC236}">
                    <a16:creationId xmlns:a16="http://schemas.microsoft.com/office/drawing/2014/main" id="{13440C64-1067-41B4-AFCA-0ABFB978E8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3" y="5796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74" name="Rectangle 142">
                <a:extLst>
                  <a:ext uri="{FF2B5EF4-FFF2-40B4-BE49-F238E27FC236}">
                    <a16:creationId xmlns:a16="http://schemas.microsoft.com/office/drawing/2014/main" id="{0BDC9E11-CCF0-4C34-A3AF-49942D553D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4" y="5705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75" name="Rectangle 143">
                <a:extLst>
                  <a:ext uri="{FF2B5EF4-FFF2-40B4-BE49-F238E27FC236}">
                    <a16:creationId xmlns:a16="http://schemas.microsoft.com/office/drawing/2014/main" id="{AEA8900A-E0C9-4B1C-9332-F4FC7839DE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4" y="5796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76" name="Rectangle 144">
                <a:extLst>
                  <a:ext uri="{FF2B5EF4-FFF2-40B4-BE49-F238E27FC236}">
                    <a16:creationId xmlns:a16="http://schemas.microsoft.com/office/drawing/2014/main" id="{D7CD3D04-DA65-44D4-8A11-53083F4A60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5" y="5705"/>
                <a:ext cx="91" cy="90"/>
              </a:xfrm>
              <a:prstGeom prst="rect">
                <a:avLst/>
              </a:prstGeom>
              <a:solidFill>
                <a:srgbClr val="00008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577" name="Group 145">
              <a:extLst>
                <a:ext uri="{FF2B5EF4-FFF2-40B4-BE49-F238E27FC236}">
                  <a16:creationId xmlns:a16="http://schemas.microsoft.com/office/drawing/2014/main" id="{93B5DEA2-4E4B-40E4-95B6-5B45B182CA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5311"/>
              <a:ext cx="4320" cy="188"/>
              <a:chOff x="73" y="5705"/>
              <a:chExt cx="4173" cy="181"/>
            </a:xfrm>
          </p:grpSpPr>
          <p:sp>
            <p:nvSpPr>
              <p:cNvPr id="18578" name="Rectangle 146">
                <a:extLst>
                  <a:ext uri="{FF2B5EF4-FFF2-40B4-BE49-F238E27FC236}">
                    <a16:creationId xmlns:a16="http://schemas.microsoft.com/office/drawing/2014/main" id="{BB97A8CE-1A85-4838-B6F9-7AD23EBE30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" y="5796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79" name="Rectangle 147">
                <a:extLst>
                  <a:ext uri="{FF2B5EF4-FFF2-40B4-BE49-F238E27FC236}">
                    <a16:creationId xmlns:a16="http://schemas.microsoft.com/office/drawing/2014/main" id="{8E642580-347C-4856-B7E6-309CF29355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705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80" name="Rectangle 148">
                <a:extLst>
                  <a:ext uri="{FF2B5EF4-FFF2-40B4-BE49-F238E27FC236}">
                    <a16:creationId xmlns:a16="http://schemas.microsoft.com/office/drawing/2014/main" id="{9369406A-FA1D-4256-9A4B-45DEF59190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" y="5796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81" name="Rectangle 149">
                <a:extLst>
                  <a:ext uri="{FF2B5EF4-FFF2-40B4-BE49-F238E27FC236}">
                    <a16:creationId xmlns:a16="http://schemas.microsoft.com/office/drawing/2014/main" id="{7023CD65-2F9B-425E-AFAF-8D71EDD06B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" y="5705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82" name="Rectangle 150">
                <a:extLst>
                  <a:ext uri="{FF2B5EF4-FFF2-40B4-BE49-F238E27FC236}">
                    <a16:creationId xmlns:a16="http://schemas.microsoft.com/office/drawing/2014/main" id="{815488C8-9DE8-45E9-B408-F9CB51223A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" y="5796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83" name="Rectangle 151">
                <a:extLst>
                  <a:ext uri="{FF2B5EF4-FFF2-40B4-BE49-F238E27FC236}">
                    <a16:creationId xmlns:a16="http://schemas.microsoft.com/office/drawing/2014/main" id="{580216AE-D124-4B4D-B564-AAF25D369D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7" y="5705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84" name="Rectangle 152">
                <a:extLst>
                  <a:ext uri="{FF2B5EF4-FFF2-40B4-BE49-F238E27FC236}">
                    <a16:creationId xmlns:a16="http://schemas.microsoft.com/office/drawing/2014/main" id="{DD74A083-2B56-40C4-B480-8C5D98C5C8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" y="5796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85" name="Rectangle 153">
                <a:extLst>
                  <a:ext uri="{FF2B5EF4-FFF2-40B4-BE49-F238E27FC236}">
                    <a16:creationId xmlns:a16="http://schemas.microsoft.com/office/drawing/2014/main" id="{ECF15C2C-BD41-4AC4-B536-5337A1FC61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" y="5705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86" name="Rectangle 154">
                <a:extLst>
                  <a:ext uri="{FF2B5EF4-FFF2-40B4-BE49-F238E27FC236}">
                    <a16:creationId xmlns:a16="http://schemas.microsoft.com/office/drawing/2014/main" id="{4508B292-8927-495A-B2ED-110E82C88A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" y="5796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87" name="Rectangle 155">
                <a:extLst>
                  <a:ext uri="{FF2B5EF4-FFF2-40B4-BE49-F238E27FC236}">
                    <a16:creationId xmlns:a16="http://schemas.microsoft.com/office/drawing/2014/main" id="{0C054234-3E10-4F40-A9C8-2473C54444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9" y="5705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88" name="Rectangle 156">
                <a:extLst>
                  <a:ext uri="{FF2B5EF4-FFF2-40B4-BE49-F238E27FC236}">
                    <a16:creationId xmlns:a16="http://schemas.microsoft.com/office/drawing/2014/main" id="{2DE81BFC-CC4C-4478-9AA7-B2AB294A56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0" y="5796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89" name="Rectangle 157">
                <a:extLst>
                  <a:ext uri="{FF2B5EF4-FFF2-40B4-BE49-F238E27FC236}">
                    <a16:creationId xmlns:a16="http://schemas.microsoft.com/office/drawing/2014/main" id="{2E339C57-6E42-4255-A51D-4EA8BDF288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1" y="5705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90" name="Rectangle 158">
                <a:extLst>
                  <a:ext uri="{FF2B5EF4-FFF2-40B4-BE49-F238E27FC236}">
                    <a16:creationId xmlns:a16="http://schemas.microsoft.com/office/drawing/2014/main" id="{25C9B1F0-3D05-42BC-B456-2BAA1CC012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1" y="5796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91" name="Rectangle 159">
                <a:extLst>
                  <a:ext uri="{FF2B5EF4-FFF2-40B4-BE49-F238E27FC236}">
                    <a16:creationId xmlns:a16="http://schemas.microsoft.com/office/drawing/2014/main" id="{54815FE3-2182-45CD-B5F6-B752D41AC4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2" y="5705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92" name="Rectangle 160">
                <a:extLst>
                  <a:ext uri="{FF2B5EF4-FFF2-40B4-BE49-F238E27FC236}">
                    <a16:creationId xmlns:a16="http://schemas.microsoft.com/office/drawing/2014/main" id="{628521F5-5879-40E4-B8A3-4FDB5EC9D3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3" y="5796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93" name="Rectangle 161">
                <a:extLst>
                  <a:ext uri="{FF2B5EF4-FFF2-40B4-BE49-F238E27FC236}">
                    <a16:creationId xmlns:a16="http://schemas.microsoft.com/office/drawing/2014/main" id="{63A3A7A9-3A47-44F8-B536-9FC82F8899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4" y="5705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94" name="Rectangle 162">
                <a:extLst>
                  <a:ext uri="{FF2B5EF4-FFF2-40B4-BE49-F238E27FC236}">
                    <a16:creationId xmlns:a16="http://schemas.microsoft.com/office/drawing/2014/main" id="{F8629D0C-DDAE-449D-919C-0B4D63CB63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4" y="5796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95" name="Rectangle 163">
                <a:extLst>
                  <a:ext uri="{FF2B5EF4-FFF2-40B4-BE49-F238E27FC236}">
                    <a16:creationId xmlns:a16="http://schemas.microsoft.com/office/drawing/2014/main" id="{9795D647-C762-4321-8E9A-07C9C88D5E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5" y="5705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96" name="Rectangle 164">
                <a:extLst>
                  <a:ext uri="{FF2B5EF4-FFF2-40B4-BE49-F238E27FC236}">
                    <a16:creationId xmlns:a16="http://schemas.microsoft.com/office/drawing/2014/main" id="{C26C95C9-4F1A-4A1A-BC83-7082B635FB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6" y="5796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97" name="Rectangle 165">
                <a:extLst>
                  <a:ext uri="{FF2B5EF4-FFF2-40B4-BE49-F238E27FC236}">
                    <a16:creationId xmlns:a16="http://schemas.microsoft.com/office/drawing/2014/main" id="{10A9E194-BBC5-4265-9895-9A3B88CE5D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7" y="5705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98" name="Rectangle 166">
                <a:extLst>
                  <a:ext uri="{FF2B5EF4-FFF2-40B4-BE49-F238E27FC236}">
                    <a16:creationId xmlns:a16="http://schemas.microsoft.com/office/drawing/2014/main" id="{D11AECB3-7B03-4328-8779-1190CB3EEB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7" y="5796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99" name="Rectangle 167">
                <a:extLst>
                  <a:ext uri="{FF2B5EF4-FFF2-40B4-BE49-F238E27FC236}">
                    <a16:creationId xmlns:a16="http://schemas.microsoft.com/office/drawing/2014/main" id="{D1FBAA85-4912-4779-B7F8-DA62670B72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8" y="5705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00" name="Rectangle 168">
                <a:extLst>
                  <a:ext uri="{FF2B5EF4-FFF2-40B4-BE49-F238E27FC236}">
                    <a16:creationId xmlns:a16="http://schemas.microsoft.com/office/drawing/2014/main" id="{AC08A727-97AF-4920-BA90-FF5AE0A994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9" y="5796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01" name="Rectangle 169">
                <a:extLst>
                  <a:ext uri="{FF2B5EF4-FFF2-40B4-BE49-F238E27FC236}">
                    <a16:creationId xmlns:a16="http://schemas.microsoft.com/office/drawing/2014/main" id="{D97A73D3-75AB-464A-8AC0-D77A05646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0" y="5705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02" name="Rectangle 170">
                <a:extLst>
                  <a:ext uri="{FF2B5EF4-FFF2-40B4-BE49-F238E27FC236}">
                    <a16:creationId xmlns:a16="http://schemas.microsoft.com/office/drawing/2014/main" id="{0D7A0425-8FA1-4CAA-B3D9-B0AFA538BF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9" y="5796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03" name="Rectangle 171">
                <a:extLst>
                  <a:ext uri="{FF2B5EF4-FFF2-40B4-BE49-F238E27FC236}">
                    <a16:creationId xmlns:a16="http://schemas.microsoft.com/office/drawing/2014/main" id="{F2EA0C3D-014B-4F0D-9B3E-7CF0C602E0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0" y="5705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04" name="Rectangle 172">
                <a:extLst>
                  <a:ext uri="{FF2B5EF4-FFF2-40B4-BE49-F238E27FC236}">
                    <a16:creationId xmlns:a16="http://schemas.microsoft.com/office/drawing/2014/main" id="{0E70CF87-78A0-4567-A06C-4D6E0632E6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1" y="5796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05" name="Rectangle 173">
                <a:extLst>
                  <a:ext uri="{FF2B5EF4-FFF2-40B4-BE49-F238E27FC236}">
                    <a16:creationId xmlns:a16="http://schemas.microsoft.com/office/drawing/2014/main" id="{3DECC8DC-95EA-4043-AEF9-B685263D30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2" y="5705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06" name="Rectangle 174">
                <a:extLst>
                  <a:ext uri="{FF2B5EF4-FFF2-40B4-BE49-F238E27FC236}">
                    <a16:creationId xmlns:a16="http://schemas.microsoft.com/office/drawing/2014/main" id="{EADFFE67-F243-4C9E-89E4-463136FEED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2" y="5796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07" name="Rectangle 175">
                <a:extLst>
                  <a:ext uri="{FF2B5EF4-FFF2-40B4-BE49-F238E27FC236}">
                    <a16:creationId xmlns:a16="http://schemas.microsoft.com/office/drawing/2014/main" id="{8D3DE913-CE1F-46FA-A63E-E730C91EFD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3" y="5705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08" name="Rectangle 176">
                <a:extLst>
                  <a:ext uri="{FF2B5EF4-FFF2-40B4-BE49-F238E27FC236}">
                    <a16:creationId xmlns:a16="http://schemas.microsoft.com/office/drawing/2014/main" id="{CAFA727F-F6F8-4964-94FA-2E9EED9F93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94" y="5796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09" name="Rectangle 177">
                <a:extLst>
                  <a:ext uri="{FF2B5EF4-FFF2-40B4-BE49-F238E27FC236}">
                    <a16:creationId xmlns:a16="http://schemas.microsoft.com/office/drawing/2014/main" id="{D141CEC5-551F-4889-BE6A-E9E01D09D5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5" y="5705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0" name="Rectangle 178">
                <a:extLst>
                  <a:ext uri="{FF2B5EF4-FFF2-40B4-BE49-F238E27FC236}">
                    <a16:creationId xmlns:a16="http://schemas.microsoft.com/office/drawing/2014/main" id="{1FD47564-D2C9-4BE3-96FD-424DE95606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6" y="5796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1" name="Rectangle 179">
                <a:extLst>
                  <a:ext uri="{FF2B5EF4-FFF2-40B4-BE49-F238E27FC236}">
                    <a16:creationId xmlns:a16="http://schemas.microsoft.com/office/drawing/2014/main" id="{2F3F1CFB-C2A1-4B48-99DE-989AB8C747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7" y="5705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2" name="Rectangle 180">
                <a:extLst>
                  <a:ext uri="{FF2B5EF4-FFF2-40B4-BE49-F238E27FC236}">
                    <a16:creationId xmlns:a16="http://schemas.microsoft.com/office/drawing/2014/main" id="{3FF7B1BB-5EBE-4CB7-B733-0229C5E34F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8" y="5796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3" name="Rectangle 181">
                <a:extLst>
                  <a:ext uri="{FF2B5EF4-FFF2-40B4-BE49-F238E27FC236}">
                    <a16:creationId xmlns:a16="http://schemas.microsoft.com/office/drawing/2014/main" id="{01D96950-BFFD-4425-9D3A-F92FC74C77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9" y="5705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4" name="Rectangle 182">
                <a:extLst>
                  <a:ext uri="{FF2B5EF4-FFF2-40B4-BE49-F238E27FC236}">
                    <a16:creationId xmlns:a16="http://schemas.microsoft.com/office/drawing/2014/main" id="{2363CAA1-8E16-45FF-AC84-CE5B7DDF28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8" y="5796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5" name="Rectangle 183">
                <a:extLst>
                  <a:ext uri="{FF2B5EF4-FFF2-40B4-BE49-F238E27FC236}">
                    <a16:creationId xmlns:a16="http://schemas.microsoft.com/office/drawing/2014/main" id="{CDD45279-95F3-46A6-BF0D-CA4608F6A8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9" y="5705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6" name="Rectangle 184">
                <a:extLst>
                  <a:ext uri="{FF2B5EF4-FFF2-40B4-BE49-F238E27FC236}">
                    <a16:creationId xmlns:a16="http://schemas.microsoft.com/office/drawing/2014/main" id="{1220BDCE-C93F-49BB-B39F-CC1026CB73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0" y="5796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7" name="Rectangle 185">
                <a:extLst>
                  <a:ext uri="{FF2B5EF4-FFF2-40B4-BE49-F238E27FC236}">
                    <a16:creationId xmlns:a16="http://schemas.microsoft.com/office/drawing/2014/main" id="{271A30A8-B9F1-485B-BFA5-0E76F0735E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1" y="5705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8" name="Rectangle 186">
                <a:extLst>
                  <a:ext uri="{FF2B5EF4-FFF2-40B4-BE49-F238E27FC236}">
                    <a16:creationId xmlns:a16="http://schemas.microsoft.com/office/drawing/2014/main" id="{AE4FD4A9-1DCB-42A3-BD56-8034DDE698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1" y="5796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9" name="Rectangle 187">
                <a:extLst>
                  <a:ext uri="{FF2B5EF4-FFF2-40B4-BE49-F238E27FC236}">
                    <a16:creationId xmlns:a16="http://schemas.microsoft.com/office/drawing/2014/main" id="{D4DC8C2F-CFC3-44B1-AC7A-B2EEFF2848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2" y="5705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20" name="Rectangle 188">
                <a:extLst>
                  <a:ext uri="{FF2B5EF4-FFF2-40B4-BE49-F238E27FC236}">
                    <a16:creationId xmlns:a16="http://schemas.microsoft.com/office/drawing/2014/main" id="{BE63E6FC-1521-4F9A-8F15-1F8E8CA8D2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3" y="5796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21" name="Rectangle 189">
                <a:extLst>
                  <a:ext uri="{FF2B5EF4-FFF2-40B4-BE49-F238E27FC236}">
                    <a16:creationId xmlns:a16="http://schemas.microsoft.com/office/drawing/2014/main" id="{85AB501C-71E2-4B32-AB99-6CCD0DCDA9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4" y="5705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22" name="Rectangle 190">
                <a:extLst>
                  <a:ext uri="{FF2B5EF4-FFF2-40B4-BE49-F238E27FC236}">
                    <a16:creationId xmlns:a16="http://schemas.microsoft.com/office/drawing/2014/main" id="{C35A676D-005B-46D6-8EEE-DD721AFA61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4" y="5796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23" name="Rectangle 191">
                <a:extLst>
                  <a:ext uri="{FF2B5EF4-FFF2-40B4-BE49-F238E27FC236}">
                    <a16:creationId xmlns:a16="http://schemas.microsoft.com/office/drawing/2014/main" id="{044C2CAD-1503-443C-BC23-6160654158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5" y="5705"/>
                <a:ext cx="91" cy="90"/>
              </a:xfrm>
              <a:prstGeom prst="rect">
                <a:avLst/>
              </a:prstGeom>
              <a:solidFill>
                <a:srgbClr val="00008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624" name="Group 192">
              <a:extLst>
                <a:ext uri="{FF2B5EF4-FFF2-40B4-BE49-F238E27FC236}">
                  <a16:creationId xmlns:a16="http://schemas.microsoft.com/office/drawing/2014/main" id="{FEE737DF-275F-47FC-967A-BE4F0D6050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5133"/>
              <a:ext cx="4320" cy="187"/>
              <a:chOff x="73" y="5705"/>
              <a:chExt cx="4173" cy="181"/>
            </a:xfrm>
          </p:grpSpPr>
          <p:sp>
            <p:nvSpPr>
              <p:cNvPr id="18625" name="Rectangle 193">
                <a:extLst>
                  <a:ext uri="{FF2B5EF4-FFF2-40B4-BE49-F238E27FC236}">
                    <a16:creationId xmlns:a16="http://schemas.microsoft.com/office/drawing/2014/main" id="{68BF56D0-B07B-483F-B3E1-550BBFB59F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" y="5796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26" name="Rectangle 194">
                <a:extLst>
                  <a:ext uri="{FF2B5EF4-FFF2-40B4-BE49-F238E27FC236}">
                    <a16:creationId xmlns:a16="http://schemas.microsoft.com/office/drawing/2014/main" id="{241A62E0-BE12-4001-B139-D7B695415B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705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27" name="Rectangle 195">
                <a:extLst>
                  <a:ext uri="{FF2B5EF4-FFF2-40B4-BE49-F238E27FC236}">
                    <a16:creationId xmlns:a16="http://schemas.microsoft.com/office/drawing/2014/main" id="{2981C0E7-735E-4102-BADA-AC659D6E67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" y="5796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28" name="Rectangle 196">
                <a:extLst>
                  <a:ext uri="{FF2B5EF4-FFF2-40B4-BE49-F238E27FC236}">
                    <a16:creationId xmlns:a16="http://schemas.microsoft.com/office/drawing/2014/main" id="{21B38F50-A676-4F06-B45A-02BC3B6A13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" y="5705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29" name="Rectangle 197">
                <a:extLst>
                  <a:ext uri="{FF2B5EF4-FFF2-40B4-BE49-F238E27FC236}">
                    <a16:creationId xmlns:a16="http://schemas.microsoft.com/office/drawing/2014/main" id="{C7AEF068-2068-4F02-94C6-4A11181087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" y="5796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30" name="Rectangle 198">
                <a:extLst>
                  <a:ext uri="{FF2B5EF4-FFF2-40B4-BE49-F238E27FC236}">
                    <a16:creationId xmlns:a16="http://schemas.microsoft.com/office/drawing/2014/main" id="{7D806C6E-4A61-4C73-91C4-7A0467EABB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7" y="5705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31" name="Rectangle 199">
                <a:extLst>
                  <a:ext uri="{FF2B5EF4-FFF2-40B4-BE49-F238E27FC236}">
                    <a16:creationId xmlns:a16="http://schemas.microsoft.com/office/drawing/2014/main" id="{E9686427-8D2C-4E52-849E-F26FF95668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" y="5796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32" name="Rectangle 200">
                <a:extLst>
                  <a:ext uri="{FF2B5EF4-FFF2-40B4-BE49-F238E27FC236}">
                    <a16:creationId xmlns:a16="http://schemas.microsoft.com/office/drawing/2014/main" id="{16647A73-E6BE-4608-9768-9FA0A11B6E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" y="5705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33" name="Rectangle 201">
                <a:extLst>
                  <a:ext uri="{FF2B5EF4-FFF2-40B4-BE49-F238E27FC236}">
                    <a16:creationId xmlns:a16="http://schemas.microsoft.com/office/drawing/2014/main" id="{55474FE9-7E73-43ED-A031-068BBE5437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" y="5796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34" name="Rectangle 202">
                <a:extLst>
                  <a:ext uri="{FF2B5EF4-FFF2-40B4-BE49-F238E27FC236}">
                    <a16:creationId xmlns:a16="http://schemas.microsoft.com/office/drawing/2014/main" id="{9BA2C4FD-F0C7-41C2-8B5F-A8B87ED9D3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9" y="5705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35" name="Rectangle 203">
                <a:extLst>
                  <a:ext uri="{FF2B5EF4-FFF2-40B4-BE49-F238E27FC236}">
                    <a16:creationId xmlns:a16="http://schemas.microsoft.com/office/drawing/2014/main" id="{91B1D1E3-35AF-456A-B14F-82D602E971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0" y="5796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36" name="Rectangle 204">
                <a:extLst>
                  <a:ext uri="{FF2B5EF4-FFF2-40B4-BE49-F238E27FC236}">
                    <a16:creationId xmlns:a16="http://schemas.microsoft.com/office/drawing/2014/main" id="{4B443ED6-2D22-48EF-8D5F-C10C3256E4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1" y="5705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37" name="Rectangle 205">
                <a:extLst>
                  <a:ext uri="{FF2B5EF4-FFF2-40B4-BE49-F238E27FC236}">
                    <a16:creationId xmlns:a16="http://schemas.microsoft.com/office/drawing/2014/main" id="{FC0B7217-A41A-42D8-8E2F-BF7D61AC9D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1" y="5796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38" name="Rectangle 206">
                <a:extLst>
                  <a:ext uri="{FF2B5EF4-FFF2-40B4-BE49-F238E27FC236}">
                    <a16:creationId xmlns:a16="http://schemas.microsoft.com/office/drawing/2014/main" id="{3CA6719D-7856-4BBB-963C-63A069C464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2" y="5705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39" name="Rectangle 207">
                <a:extLst>
                  <a:ext uri="{FF2B5EF4-FFF2-40B4-BE49-F238E27FC236}">
                    <a16:creationId xmlns:a16="http://schemas.microsoft.com/office/drawing/2014/main" id="{86AC7F43-02D8-4E3C-87DF-FE08D3C311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3" y="5796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40" name="Rectangle 208">
                <a:extLst>
                  <a:ext uri="{FF2B5EF4-FFF2-40B4-BE49-F238E27FC236}">
                    <a16:creationId xmlns:a16="http://schemas.microsoft.com/office/drawing/2014/main" id="{1CDC8800-D6BA-46FB-8F75-CFFCECE888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4" y="5705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41" name="Rectangle 209">
                <a:extLst>
                  <a:ext uri="{FF2B5EF4-FFF2-40B4-BE49-F238E27FC236}">
                    <a16:creationId xmlns:a16="http://schemas.microsoft.com/office/drawing/2014/main" id="{D7844094-CF4B-4802-8BAD-2A36C8C88B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4" y="5796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42" name="Rectangle 210">
                <a:extLst>
                  <a:ext uri="{FF2B5EF4-FFF2-40B4-BE49-F238E27FC236}">
                    <a16:creationId xmlns:a16="http://schemas.microsoft.com/office/drawing/2014/main" id="{882B1CAA-6BE9-43C9-8781-02961FE0A9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5" y="5705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43" name="Rectangle 211">
                <a:extLst>
                  <a:ext uri="{FF2B5EF4-FFF2-40B4-BE49-F238E27FC236}">
                    <a16:creationId xmlns:a16="http://schemas.microsoft.com/office/drawing/2014/main" id="{0332951B-B3FC-4905-BF35-6EB4ED59C3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6" y="5796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44" name="Rectangle 212">
                <a:extLst>
                  <a:ext uri="{FF2B5EF4-FFF2-40B4-BE49-F238E27FC236}">
                    <a16:creationId xmlns:a16="http://schemas.microsoft.com/office/drawing/2014/main" id="{B7B259BE-FC9D-4638-A444-A5D0DA1880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7" y="5705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45" name="Rectangle 213">
                <a:extLst>
                  <a:ext uri="{FF2B5EF4-FFF2-40B4-BE49-F238E27FC236}">
                    <a16:creationId xmlns:a16="http://schemas.microsoft.com/office/drawing/2014/main" id="{1B5FBAD5-7150-4263-910C-D139EE388D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7" y="5796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46" name="Rectangle 214">
                <a:extLst>
                  <a:ext uri="{FF2B5EF4-FFF2-40B4-BE49-F238E27FC236}">
                    <a16:creationId xmlns:a16="http://schemas.microsoft.com/office/drawing/2014/main" id="{8F085BE0-C0D5-43D0-BA8C-3D42590CF5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8" y="5705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47" name="Rectangle 215">
                <a:extLst>
                  <a:ext uri="{FF2B5EF4-FFF2-40B4-BE49-F238E27FC236}">
                    <a16:creationId xmlns:a16="http://schemas.microsoft.com/office/drawing/2014/main" id="{6D5893F5-2D97-4D65-B114-66E4C423BD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9" y="5796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48" name="Rectangle 216">
                <a:extLst>
                  <a:ext uri="{FF2B5EF4-FFF2-40B4-BE49-F238E27FC236}">
                    <a16:creationId xmlns:a16="http://schemas.microsoft.com/office/drawing/2014/main" id="{3AB88B6C-CCA9-452B-9517-036EC1DDDE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0" y="5705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49" name="Rectangle 217">
                <a:extLst>
                  <a:ext uri="{FF2B5EF4-FFF2-40B4-BE49-F238E27FC236}">
                    <a16:creationId xmlns:a16="http://schemas.microsoft.com/office/drawing/2014/main" id="{41A27FAA-B97E-41CC-BB14-F6FEC72704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9" y="5796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50" name="Rectangle 218">
                <a:extLst>
                  <a:ext uri="{FF2B5EF4-FFF2-40B4-BE49-F238E27FC236}">
                    <a16:creationId xmlns:a16="http://schemas.microsoft.com/office/drawing/2014/main" id="{6D2B8461-FB74-45EF-955A-F9041C56C8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0" y="5705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51" name="Rectangle 219">
                <a:extLst>
                  <a:ext uri="{FF2B5EF4-FFF2-40B4-BE49-F238E27FC236}">
                    <a16:creationId xmlns:a16="http://schemas.microsoft.com/office/drawing/2014/main" id="{C7EB72AD-EE23-423F-B598-E9366758E4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1" y="5796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52" name="Rectangle 220">
                <a:extLst>
                  <a:ext uri="{FF2B5EF4-FFF2-40B4-BE49-F238E27FC236}">
                    <a16:creationId xmlns:a16="http://schemas.microsoft.com/office/drawing/2014/main" id="{C726503D-AA0C-417C-B33A-60D61223E5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2" y="5705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53" name="Rectangle 221">
                <a:extLst>
                  <a:ext uri="{FF2B5EF4-FFF2-40B4-BE49-F238E27FC236}">
                    <a16:creationId xmlns:a16="http://schemas.microsoft.com/office/drawing/2014/main" id="{7625377E-A019-44D1-870A-290D1775C7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2" y="5796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54" name="Rectangle 222">
                <a:extLst>
                  <a:ext uri="{FF2B5EF4-FFF2-40B4-BE49-F238E27FC236}">
                    <a16:creationId xmlns:a16="http://schemas.microsoft.com/office/drawing/2014/main" id="{1AFACE62-10F1-4FAC-9C91-FC22A60075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3" y="5705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55" name="Rectangle 223">
                <a:extLst>
                  <a:ext uri="{FF2B5EF4-FFF2-40B4-BE49-F238E27FC236}">
                    <a16:creationId xmlns:a16="http://schemas.microsoft.com/office/drawing/2014/main" id="{3E7C9BE9-3B44-4989-A61A-EF7723FA75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94" y="5796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56" name="Rectangle 224">
                <a:extLst>
                  <a:ext uri="{FF2B5EF4-FFF2-40B4-BE49-F238E27FC236}">
                    <a16:creationId xmlns:a16="http://schemas.microsoft.com/office/drawing/2014/main" id="{239C80A7-2A43-4215-914C-62539513E4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5" y="5705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57" name="Rectangle 225">
                <a:extLst>
                  <a:ext uri="{FF2B5EF4-FFF2-40B4-BE49-F238E27FC236}">
                    <a16:creationId xmlns:a16="http://schemas.microsoft.com/office/drawing/2014/main" id="{758FE363-82C1-408D-8096-A04B537591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6" y="5796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58" name="Rectangle 226">
                <a:extLst>
                  <a:ext uri="{FF2B5EF4-FFF2-40B4-BE49-F238E27FC236}">
                    <a16:creationId xmlns:a16="http://schemas.microsoft.com/office/drawing/2014/main" id="{352FA8AF-4CC4-4598-B07C-2B0C57B10D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7" y="5705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59" name="Rectangle 227">
                <a:extLst>
                  <a:ext uri="{FF2B5EF4-FFF2-40B4-BE49-F238E27FC236}">
                    <a16:creationId xmlns:a16="http://schemas.microsoft.com/office/drawing/2014/main" id="{B9A319A8-1D01-4831-9033-BE20350A19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8" y="5796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60" name="Rectangle 228">
                <a:extLst>
                  <a:ext uri="{FF2B5EF4-FFF2-40B4-BE49-F238E27FC236}">
                    <a16:creationId xmlns:a16="http://schemas.microsoft.com/office/drawing/2014/main" id="{8943413E-4B53-405D-AE43-756373CF60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9" y="5705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61" name="Rectangle 229">
                <a:extLst>
                  <a:ext uri="{FF2B5EF4-FFF2-40B4-BE49-F238E27FC236}">
                    <a16:creationId xmlns:a16="http://schemas.microsoft.com/office/drawing/2014/main" id="{B7E2DF4D-5A8B-4738-87DE-BB448A8AA0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8" y="5796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62" name="Rectangle 230">
                <a:extLst>
                  <a:ext uri="{FF2B5EF4-FFF2-40B4-BE49-F238E27FC236}">
                    <a16:creationId xmlns:a16="http://schemas.microsoft.com/office/drawing/2014/main" id="{CB177363-21B3-4EB0-9CCA-96AD14E36C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9" y="5705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63" name="Rectangle 231">
                <a:extLst>
                  <a:ext uri="{FF2B5EF4-FFF2-40B4-BE49-F238E27FC236}">
                    <a16:creationId xmlns:a16="http://schemas.microsoft.com/office/drawing/2014/main" id="{7435C39F-DC91-4C0E-A525-C71D254BDD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0" y="5796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64" name="Rectangle 232">
                <a:extLst>
                  <a:ext uri="{FF2B5EF4-FFF2-40B4-BE49-F238E27FC236}">
                    <a16:creationId xmlns:a16="http://schemas.microsoft.com/office/drawing/2014/main" id="{D3986E3F-98C5-4D57-92A4-C32733D026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1" y="5705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65" name="Rectangle 233">
                <a:extLst>
                  <a:ext uri="{FF2B5EF4-FFF2-40B4-BE49-F238E27FC236}">
                    <a16:creationId xmlns:a16="http://schemas.microsoft.com/office/drawing/2014/main" id="{A1B5D931-C5AD-4F42-9A48-6E7ECDFE21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1" y="5796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66" name="Rectangle 234">
                <a:extLst>
                  <a:ext uri="{FF2B5EF4-FFF2-40B4-BE49-F238E27FC236}">
                    <a16:creationId xmlns:a16="http://schemas.microsoft.com/office/drawing/2014/main" id="{315E8FC4-F272-4C5A-B6EF-1D40DA541D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2" y="5705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67" name="Rectangle 235">
                <a:extLst>
                  <a:ext uri="{FF2B5EF4-FFF2-40B4-BE49-F238E27FC236}">
                    <a16:creationId xmlns:a16="http://schemas.microsoft.com/office/drawing/2014/main" id="{00C74C47-80F9-4F79-B470-11B11B1852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3" y="5796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68" name="Rectangle 236">
                <a:extLst>
                  <a:ext uri="{FF2B5EF4-FFF2-40B4-BE49-F238E27FC236}">
                    <a16:creationId xmlns:a16="http://schemas.microsoft.com/office/drawing/2014/main" id="{17867FD9-6093-4EAC-B796-DE7B4DC42A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4" y="5705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69" name="Rectangle 237">
                <a:extLst>
                  <a:ext uri="{FF2B5EF4-FFF2-40B4-BE49-F238E27FC236}">
                    <a16:creationId xmlns:a16="http://schemas.microsoft.com/office/drawing/2014/main" id="{55D6303D-1E18-424F-9ADD-3EB6437370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4" y="5796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70" name="Rectangle 238">
                <a:extLst>
                  <a:ext uri="{FF2B5EF4-FFF2-40B4-BE49-F238E27FC236}">
                    <a16:creationId xmlns:a16="http://schemas.microsoft.com/office/drawing/2014/main" id="{9A6BA558-5097-4DE7-94CC-B13C53BAF6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5" y="5705"/>
                <a:ext cx="91" cy="90"/>
              </a:xfrm>
              <a:prstGeom prst="rect">
                <a:avLst/>
              </a:prstGeom>
              <a:solidFill>
                <a:srgbClr val="00008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8671" name="Text Box 239">
            <a:extLst>
              <a:ext uri="{FF2B5EF4-FFF2-40B4-BE49-F238E27FC236}">
                <a16:creationId xmlns:a16="http://schemas.microsoft.com/office/drawing/2014/main" id="{923CBE6D-96BA-451F-BE0D-C047B6D637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961063"/>
            <a:ext cx="68580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>
                <a:ea typeface="メイリオ" panose="020B0604030504040204" pitchFamily="50" charset="-128"/>
              </a:rPr>
              <a:t>平成○○年○月○日</a:t>
            </a:r>
          </a:p>
        </p:txBody>
      </p:sp>
      <p:sp>
        <p:nvSpPr>
          <p:cNvPr id="18672" name="Text Box 240">
            <a:extLst>
              <a:ext uri="{FF2B5EF4-FFF2-40B4-BE49-F238E27FC236}">
                <a16:creationId xmlns:a16="http://schemas.microsoft.com/office/drawing/2014/main" id="{F473ACC9-A41B-4491-9508-94156A0553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400925"/>
            <a:ext cx="6858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2000" b="1">
                <a:ea typeface="メイリオ" panose="020B0604030504040204" pitchFamily="50" charset="-128"/>
              </a:rPr>
              <a:t>株式会社○○○○</a:t>
            </a:r>
          </a:p>
        </p:txBody>
      </p:sp>
      <p:sp>
        <p:nvSpPr>
          <p:cNvPr id="18673" name="Line 241">
            <a:extLst>
              <a:ext uri="{FF2B5EF4-FFF2-40B4-BE49-F238E27FC236}">
                <a16:creationId xmlns:a16="http://schemas.microsoft.com/office/drawing/2014/main" id="{FB27FA4D-14B1-4BF6-B05E-90D3B5D900FB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4371975"/>
            <a:ext cx="6858000" cy="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674" name="Text Box 242">
            <a:extLst>
              <a:ext uri="{FF2B5EF4-FFF2-40B4-BE49-F238E27FC236}">
                <a16:creationId xmlns:a16="http://schemas.microsoft.com/office/drawing/2014/main" id="{74C9936C-627D-45F3-AE9A-CC207A022C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857375"/>
            <a:ext cx="6858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2000" b="1">
                <a:ea typeface="メイリオ" panose="020B0604030504040204" pitchFamily="50" charset="-128"/>
              </a:rPr>
              <a:t>株式会社○○○○御中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2" name="Text Box 8">
            <a:extLst>
              <a:ext uri="{FF2B5EF4-FFF2-40B4-BE49-F238E27FC236}">
                <a16:creationId xmlns:a16="http://schemas.microsoft.com/office/drawing/2014/main" id="{4AF7CA83-E864-479F-B14F-DBD5832033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513138"/>
            <a:ext cx="6858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3200" b="1">
                <a:ea typeface="メイリオ" panose="020B0604030504040204" pitchFamily="50" charset="-128"/>
              </a:rPr>
              <a:t>○○○○</a:t>
            </a:r>
            <a:r>
              <a:rPr lang="ja-JP" altLang="en-US" sz="3200" b="1">
                <a:ea typeface="メイリオ" panose="020B0604030504040204" pitchFamily="50" charset="-128"/>
              </a:rPr>
              <a:t>に関する</a:t>
            </a:r>
          </a:p>
          <a:p>
            <a:pPr algn="ctr"/>
            <a:r>
              <a:rPr lang="ja-JP" altLang="en-US" sz="3200" b="1">
                <a:ea typeface="メイリオ" panose="020B0604030504040204" pitchFamily="50" charset="-128"/>
              </a:rPr>
              <a:t>ご説明資料</a:t>
            </a:r>
          </a:p>
        </p:txBody>
      </p:sp>
      <p:sp>
        <p:nvSpPr>
          <p:cNvPr id="26633" name="Text Box 9">
            <a:extLst>
              <a:ext uri="{FF2B5EF4-FFF2-40B4-BE49-F238E27FC236}">
                <a16:creationId xmlns:a16="http://schemas.microsoft.com/office/drawing/2014/main" id="{0CBB0F5C-6A0D-4821-A981-87910AAAA0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961063"/>
            <a:ext cx="68580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>
                <a:ea typeface="メイリオ" panose="020B0604030504040204" pitchFamily="50" charset="-128"/>
              </a:rPr>
              <a:t>平成○○年○月○日</a:t>
            </a:r>
          </a:p>
        </p:txBody>
      </p:sp>
      <p:sp>
        <p:nvSpPr>
          <p:cNvPr id="26634" name="Text Box 10">
            <a:extLst>
              <a:ext uri="{FF2B5EF4-FFF2-40B4-BE49-F238E27FC236}">
                <a16:creationId xmlns:a16="http://schemas.microsoft.com/office/drawing/2014/main" id="{45AB88DC-B168-41FC-B471-B41AD171D5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977188"/>
            <a:ext cx="6858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2000" b="1">
                <a:ea typeface="メイリオ" panose="020B0604030504040204" pitchFamily="50" charset="-128"/>
              </a:rPr>
              <a:t>株式会社○○○○</a:t>
            </a:r>
          </a:p>
        </p:txBody>
      </p:sp>
      <p:sp>
        <p:nvSpPr>
          <p:cNvPr id="26637" name="Rectangle 13">
            <a:extLst>
              <a:ext uri="{FF2B5EF4-FFF2-40B4-BE49-F238E27FC236}">
                <a16:creationId xmlns:a16="http://schemas.microsoft.com/office/drawing/2014/main" id="{6726882B-E4F7-497A-AECC-7D4C0B2F46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350" y="273050"/>
            <a:ext cx="6192838" cy="9215438"/>
          </a:xfrm>
          <a:prstGeom prst="rect">
            <a:avLst/>
          </a:prstGeom>
          <a:noFill/>
          <a:ln w="28575">
            <a:solidFill>
              <a:srgbClr val="96969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639" name="Rectangle 15">
            <a:extLst>
              <a:ext uri="{FF2B5EF4-FFF2-40B4-BE49-F238E27FC236}">
                <a16:creationId xmlns:a16="http://schemas.microsoft.com/office/drawing/2014/main" id="{07D15196-528A-48C5-A34B-8B50EB17E1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813" y="417513"/>
            <a:ext cx="6192837" cy="9215437"/>
          </a:xfrm>
          <a:prstGeom prst="rect">
            <a:avLst/>
          </a:prstGeom>
          <a:noFill/>
          <a:ln w="28575">
            <a:solidFill>
              <a:srgbClr val="96969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640" name="Rectangle 16">
            <a:extLst>
              <a:ext uri="{FF2B5EF4-FFF2-40B4-BE49-F238E27FC236}">
                <a16:creationId xmlns:a16="http://schemas.microsoft.com/office/drawing/2014/main" id="{527F2D03-5F8C-452B-9C78-57156518DB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375" y="344488"/>
            <a:ext cx="6192838" cy="9215437"/>
          </a:xfrm>
          <a:prstGeom prst="rect">
            <a:avLst/>
          </a:prstGeom>
          <a:noFill/>
          <a:ln w="28575">
            <a:solidFill>
              <a:srgbClr val="96969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>
            <a:extLst>
              <a:ext uri="{FF2B5EF4-FFF2-40B4-BE49-F238E27FC236}">
                <a16:creationId xmlns:a16="http://schemas.microsoft.com/office/drawing/2014/main" id="{EAB3DB83-40A2-49B4-80DE-053DF4D58D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513138"/>
            <a:ext cx="6858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3200" b="1">
                <a:solidFill>
                  <a:schemeClr val="accent2"/>
                </a:solidFill>
                <a:ea typeface="メイリオ" panose="020B0604030504040204" pitchFamily="50" charset="-128"/>
              </a:rPr>
              <a:t>○○○○</a:t>
            </a:r>
            <a:r>
              <a:rPr lang="ja-JP" altLang="en-US" sz="3200" b="1">
                <a:solidFill>
                  <a:schemeClr val="accent2"/>
                </a:solidFill>
                <a:ea typeface="メイリオ" panose="020B0604030504040204" pitchFamily="50" charset="-128"/>
              </a:rPr>
              <a:t>に関する</a:t>
            </a:r>
          </a:p>
          <a:p>
            <a:pPr algn="ctr"/>
            <a:r>
              <a:rPr lang="ja-JP" altLang="en-US" sz="3200" b="1">
                <a:solidFill>
                  <a:schemeClr val="accent2"/>
                </a:solidFill>
                <a:ea typeface="メイリオ" panose="020B0604030504040204" pitchFamily="50" charset="-128"/>
              </a:rPr>
              <a:t>ご説明資料</a:t>
            </a:r>
          </a:p>
        </p:txBody>
      </p:sp>
      <p:sp>
        <p:nvSpPr>
          <p:cNvPr id="27651" name="Text Box 3">
            <a:extLst>
              <a:ext uri="{FF2B5EF4-FFF2-40B4-BE49-F238E27FC236}">
                <a16:creationId xmlns:a16="http://schemas.microsoft.com/office/drawing/2014/main" id="{0245F479-6C7A-4D75-B770-C96B51F354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961063"/>
            <a:ext cx="68580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>
                <a:ea typeface="メイリオ" panose="020B0604030504040204" pitchFamily="50" charset="-128"/>
              </a:rPr>
              <a:t>平成○○年○月○日</a:t>
            </a:r>
          </a:p>
        </p:txBody>
      </p:sp>
      <p:sp>
        <p:nvSpPr>
          <p:cNvPr id="27652" name="Text Box 4">
            <a:extLst>
              <a:ext uri="{FF2B5EF4-FFF2-40B4-BE49-F238E27FC236}">
                <a16:creationId xmlns:a16="http://schemas.microsoft.com/office/drawing/2014/main" id="{660EE05D-F141-49DF-81C0-9033E2ABB9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977188"/>
            <a:ext cx="6858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2000" b="1">
                <a:ea typeface="メイリオ" panose="020B0604030504040204" pitchFamily="50" charset="-128"/>
              </a:rPr>
              <a:t>株式会社○○○○</a:t>
            </a:r>
          </a:p>
        </p:txBody>
      </p:sp>
      <p:grpSp>
        <p:nvGrpSpPr>
          <p:cNvPr id="27706" name="Group 58">
            <a:extLst>
              <a:ext uri="{FF2B5EF4-FFF2-40B4-BE49-F238E27FC236}">
                <a16:creationId xmlns:a16="http://schemas.microsoft.com/office/drawing/2014/main" id="{C6117030-18EF-4BC3-880F-E4A55E519768}"/>
              </a:ext>
            </a:extLst>
          </p:cNvPr>
          <p:cNvGrpSpPr>
            <a:grpSpLocks/>
          </p:cNvGrpSpPr>
          <p:nvPr/>
        </p:nvGrpSpPr>
        <p:grpSpPr bwMode="auto">
          <a:xfrm>
            <a:off x="260350" y="273050"/>
            <a:ext cx="6337300" cy="9359900"/>
            <a:chOff x="164" y="172"/>
            <a:chExt cx="3992" cy="5896"/>
          </a:xfrm>
        </p:grpSpPr>
        <p:grpSp>
          <p:nvGrpSpPr>
            <p:cNvPr id="27665" name="Group 17">
              <a:extLst>
                <a:ext uri="{FF2B5EF4-FFF2-40B4-BE49-F238E27FC236}">
                  <a16:creationId xmlns:a16="http://schemas.microsoft.com/office/drawing/2014/main" id="{C23FEB5D-0ED0-4BA2-A8B9-558AE4E6D8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4" y="172"/>
              <a:ext cx="771" cy="771"/>
              <a:chOff x="164" y="172"/>
              <a:chExt cx="1134" cy="1134"/>
            </a:xfrm>
          </p:grpSpPr>
          <p:sp>
            <p:nvSpPr>
              <p:cNvPr id="27656" name="Rectangle 8">
                <a:extLst>
                  <a:ext uri="{FF2B5EF4-FFF2-40B4-BE49-F238E27FC236}">
                    <a16:creationId xmlns:a16="http://schemas.microsoft.com/office/drawing/2014/main" id="{76869E53-551F-4A5A-824C-4FA3858F17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172"/>
                <a:ext cx="227" cy="227"/>
              </a:xfrm>
              <a:prstGeom prst="rect">
                <a:avLst/>
              </a:prstGeom>
              <a:solidFill>
                <a:srgbClr val="0000FF">
                  <a:alpha val="6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57" name="Rectangle 9">
                <a:extLst>
                  <a:ext uri="{FF2B5EF4-FFF2-40B4-BE49-F238E27FC236}">
                    <a16:creationId xmlns:a16="http://schemas.microsoft.com/office/drawing/2014/main" id="{6FBCAC81-D5B8-4734-9292-23F13E9A2B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" y="398"/>
                <a:ext cx="227" cy="227"/>
              </a:xfrm>
              <a:prstGeom prst="rect">
                <a:avLst/>
              </a:prstGeom>
              <a:solidFill>
                <a:srgbClr val="0000FF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58" name="Rectangle 10">
                <a:extLst>
                  <a:ext uri="{FF2B5EF4-FFF2-40B4-BE49-F238E27FC236}">
                    <a16:creationId xmlns:a16="http://schemas.microsoft.com/office/drawing/2014/main" id="{F90C3790-83D0-4A49-9F4F-9BA5E2F2EF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" y="625"/>
                <a:ext cx="227" cy="227"/>
              </a:xfrm>
              <a:prstGeom prst="rect">
                <a:avLst/>
              </a:prstGeom>
              <a:solidFill>
                <a:srgbClr val="0000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59" name="Rectangle 11">
                <a:extLst>
                  <a:ext uri="{FF2B5EF4-FFF2-40B4-BE49-F238E27FC236}">
                    <a16:creationId xmlns:a16="http://schemas.microsoft.com/office/drawing/2014/main" id="{AC3DFF8C-4664-4767-9EB9-6B6DA37DDB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625"/>
                <a:ext cx="227" cy="227"/>
              </a:xfrm>
              <a:prstGeom prst="rect">
                <a:avLst/>
              </a:prstGeom>
              <a:solidFill>
                <a:srgbClr val="0000FF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60" name="Rectangle 12">
                <a:extLst>
                  <a:ext uri="{FF2B5EF4-FFF2-40B4-BE49-F238E27FC236}">
                    <a16:creationId xmlns:a16="http://schemas.microsoft.com/office/drawing/2014/main" id="{B00CCF2C-F4C8-41A7-9498-4A44B17BB8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" y="172"/>
                <a:ext cx="227" cy="227"/>
              </a:xfrm>
              <a:prstGeom prst="rect">
                <a:avLst/>
              </a:prstGeom>
              <a:solidFill>
                <a:srgbClr val="0000FF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61" name="Rectangle 13">
                <a:extLst>
                  <a:ext uri="{FF2B5EF4-FFF2-40B4-BE49-F238E27FC236}">
                    <a16:creationId xmlns:a16="http://schemas.microsoft.com/office/drawing/2014/main" id="{85E3A21F-0F34-4B11-A9A8-18EFF22652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" y="852"/>
                <a:ext cx="227" cy="227"/>
              </a:xfrm>
              <a:prstGeom prst="rect">
                <a:avLst/>
              </a:prstGeom>
              <a:solidFill>
                <a:srgbClr val="0000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62" name="Rectangle 14">
                <a:extLst>
                  <a:ext uri="{FF2B5EF4-FFF2-40B4-BE49-F238E27FC236}">
                    <a16:creationId xmlns:a16="http://schemas.microsoft.com/office/drawing/2014/main" id="{FFA70DF9-18E5-45D1-8125-9CB75F0355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1079"/>
                <a:ext cx="227" cy="227"/>
              </a:xfrm>
              <a:prstGeom prst="rect">
                <a:avLst/>
              </a:prstGeom>
              <a:solidFill>
                <a:srgbClr val="0000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63" name="Rectangle 15">
                <a:extLst>
                  <a:ext uri="{FF2B5EF4-FFF2-40B4-BE49-F238E27FC236}">
                    <a16:creationId xmlns:a16="http://schemas.microsoft.com/office/drawing/2014/main" id="{02CFA927-5F15-4D7B-99BC-6576DB0669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4" y="398"/>
                <a:ext cx="227" cy="227"/>
              </a:xfrm>
              <a:prstGeom prst="rect">
                <a:avLst/>
              </a:prstGeom>
              <a:solidFill>
                <a:srgbClr val="0000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64" name="Rectangle 16">
                <a:extLst>
                  <a:ext uri="{FF2B5EF4-FFF2-40B4-BE49-F238E27FC236}">
                    <a16:creationId xmlns:a16="http://schemas.microsoft.com/office/drawing/2014/main" id="{3740D8BB-25B2-4AEA-9648-EC77CB6419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1" y="172"/>
                <a:ext cx="227" cy="227"/>
              </a:xfrm>
              <a:prstGeom prst="rect">
                <a:avLst/>
              </a:prstGeom>
              <a:solidFill>
                <a:srgbClr val="0000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676" name="Group 28">
              <a:extLst>
                <a:ext uri="{FF2B5EF4-FFF2-40B4-BE49-F238E27FC236}">
                  <a16:creationId xmlns:a16="http://schemas.microsoft.com/office/drawing/2014/main" id="{77B4F252-335E-4CEC-9845-DFC4DFAD0503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3385" y="172"/>
              <a:ext cx="771" cy="771"/>
              <a:chOff x="164" y="172"/>
              <a:chExt cx="1134" cy="1134"/>
            </a:xfrm>
          </p:grpSpPr>
          <p:sp>
            <p:nvSpPr>
              <p:cNvPr id="27677" name="Rectangle 29">
                <a:extLst>
                  <a:ext uri="{FF2B5EF4-FFF2-40B4-BE49-F238E27FC236}">
                    <a16:creationId xmlns:a16="http://schemas.microsoft.com/office/drawing/2014/main" id="{E7824620-3D8F-4FFE-AD9F-F5E98C3EA6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172"/>
                <a:ext cx="227" cy="227"/>
              </a:xfrm>
              <a:prstGeom prst="rect">
                <a:avLst/>
              </a:prstGeom>
              <a:solidFill>
                <a:srgbClr val="0000FF">
                  <a:alpha val="6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78" name="Rectangle 30">
                <a:extLst>
                  <a:ext uri="{FF2B5EF4-FFF2-40B4-BE49-F238E27FC236}">
                    <a16:creationId xmlns:a16="http://schemas.microsoft.com/office/drawing/2014/main" id="{ADE9F28C-3354-46D0-BC62-A958F492B2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" y="398"/>
                <a:ext cx="227" cy="227"/>
              </a:xfrm>
              <a:prstGeom prst="rect">
                <a:avLst/>
              </a:prstGeom>
              <a:solidFill>
                <a:srgbClr val="0000FF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79" name="Rectangle 31">
                <a:extLst>
                  <a:ext uri="{FF2B5EF4-FFF2-40B4-BE49-F238E27FC236}">
                    <a16:creationId xmlns:a16="http://schemas.microsoft.com/office/drawing/2014/main" id="{6424729C-D824-4202-BECB-F8717540C5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" y="625"/>
                <a:ext cx="227" cy="227"/>
              </a:xfrm>
              <a:prstGeom prst="rect">
                <a:avLst/>
              </a:prstGeom>
              <a:solidFill>
                <a:srgbClr val="0000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80" name="Rectangle 32">
                <a:extLst>
                  <a:ext uri="{FF2B5EF4-FFF2-40B4-BE49-F238E27FC236}">
                    <a16:creationId xmlns:a16="http://schemas.microsoft.com/office/drawing/2014/main" id="{92D48D2E-B831-4E98-8018-9061B7E9B1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625"/>
                <a:ext cx="227" cy="227"/>
              </a:xfrm>
              <a:prstGeom prst="rect">
                <a:avLst/>
              </a:prstGeom>
              <a:solidFill>
                <a:srgbClr val="0000FF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81" name="Rectangle 33">
                <a:extLst>
                  <a:ext uri="{FF2B5EF4-FFF2-40B4-BE49-F238E27FC236}">
                    <a16:creationId xmlns:a16="http://schemas.microsoft.com/office/drawing/2014/main" id="{5C4AAC0B-EE79-44D9-B0BF-57509A27CD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" y="172"/>
                <a:ext cx="227" cy="227"/>
              </a:xfrm>
              <a:prstGeom prst="rect">
                <a:avLst/>
              </a:prstGeom>
              <a:solidFill>
                <a:srgbClr val="0000FF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82" name="Rectangle 34">
                <a:extLst>
                  <a:ext uri="{FF2B5EF4-FFF2-40B4-BE49-F238E27FC236}">
                    <a16:creationId xmlns:a16="http://schemas.microsoft.com/office/drawing/2014/main" id="{E460C0ED-5ABE-4DF9-AD5C-07FDD2B39B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" y="852"/>
                <a:ext cx="227" cy="227"/>
              </a:xfrm>
              <a:prstGeom prst="rect">
                <a:avLst/>
              </a:prstGeom>
              <a:solidFill>
                <a:srgbClr val="0000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83" name="Rectangle 35">
                <a:extLst>
                  <a:ext uri="{FF2B5EF4-FFF2-40B4-BE49-F238E27FC236}">
                    <a16:creationId xmlns:a16="http://schemas.microsoft.com/office/drawing/2014/main" id="{1F34F3B6-6873-4AB6-A799-3C8F10E5C5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1079"/>
                <a:ext cx="227" cy="227"/>
              </a:xfrm>
              <a:prstGeom prst="rect">
                <a:avLst/>
              </a:prstGeom>
              <a:solidFill>
                <a:srgbClr val="0000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84" name="Rectangle 36">
                <a:extLst>
                  <a:ext uri="{FF2B5EF4-FFF2-40B4-BE49-F238E27FC236}">
                    <a16:creationId xmlns:a16="http://schemas.microsoft.com/office/drawing/2014/main" id="{C29E51FC-848E-4976-91AD-BBB002C323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4" y="398"/>
                <a:ext cx="227" cy="227"/>
              </a:xfrm>
              <a:prstGeom prst="rect">
                <a:avLst/>
              </a:prstGeom>
              <a:solidFill>
                <a:srgbClr val="0000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85" name="Rectangle 37">
                <a:extLst>
                  <a:ext uri="{FF2B5EF4-FFF2-40B4-BE49-F238E27FC236}">
                    <a16:creationId xmlns:a16="http://schemas.microsoft.com/office/drawing/2014/main" id="{CD0DB305-DF9C-487E-A76D-9FFD618539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1" y="172"/>
                <a:ext cx="227" cy="227"/>
              </a:xfrm>
              <a:prstGeom prst="rect">
                <a:avLst/>
              </a:prstGeom>
              <a:solidFill>
                <a:srgbClr val="0000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686" name="Group 38">
              <a:extLst>
                <a:ext uri="{FF2B5EF4-FFF2-40B4-BE49-F238E27FC236}">
                  <a16:creationId xmlns:a16="http://schemas.microsoft.com/office/drawing/2014/main" id="{6C2B0F14-F9FD-4E27-9E0B-3652935006AD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164" y="5297"/>
              <a:ext cx="771" cy="771"/>
              <a:chOff x="164" y="172"/>
              <a:chExt cx="1134" cy="1134"/>
            </a:xfrm>
          </p:grpSpPr>
          <p:sp>
            <p:nvSpPr>
              <p:cNvPr id="27687" name="Rectangle 39">
                <a:extLst>
                  <a:ext uri="{FF2B5EF4-FFF2-40B4-BE49-F238E27FC236}">
                    <a16:creationId xmlns:a16="http://schemas.microsoft.com/office/drawing/2014/main" id="{17911E9C-DE0B-4651-A2C4-7F73D0B7C5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172"/>
                <a:ext cx="227" cy="227"/>
              </a:xfrm>
              <a:prstGeom prst="rect">
                <a:avLst/>
              </a:prstGeom>
              <a:solidFill>
                <a:srgbClr val="0000FF">
                  <a:alpha val="6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88" name="Rectangle 40">
                <a:extLst>
                  <a:ext uri="{FF2B5EF4-FFF2-40B4-BE49-F238E27FC236}">
                    <a16:creationId xmlns:a16="http://schemas.microsoft.com/office/drawing/2014/main" id="{96CD4062-2FB4-401E-9E7C-2F942670A2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" y="398"/>
                <a:ext cx="227" cy="227"/>
              </a:xfrm>
              <a:prstGeom prst="rect">
                <a:avLst/>
              </a:prstGeom>
              <a:solidFill>
                <a:srgbClr val="0000FF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89" name="Rectangle 41">
                <a:extLst>
                  <a:ext uri="{FF2B5EF4-FFF2-40B4-BE49-F238E27FC236}">
                    <a16:creationId xmlns:a16="http://schemas.microsoft.com/office/drawing/2014/main" id="{7D2F5FE7-F281-41E6-9FE2-D874DBFB63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" y="625"/>
                <a:ext cx="227" cy="227"/>
              </a:xfrm>
              <a:prstGeom prst="rect">
                <a:avLst/>
              </a:prstGeom>
              <a:solidFill>
                <a:srgbClr val="0000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90" name="Rectangle 42">
                <a:extLst>
                  <a:ext uri="{FF2B5EF4-FFF2-40B4-BE49-F238E27FC236}">
                    <a16:creationId xmlns:a16="http://schemas.microsoft.com/office/drawing/2014/main" id="{75EC5521-3BE7-4713-ADF9-B12E60BA8E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625"/>
                <a:ext cx="227" cy="227"/>
              </a:xfrm>
              <a:prstGeom prst="rect">
                <a:avLst/>
              </a:prstGeom>
              <a:solidFill>
                <a:srgbClr val="0000FF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91" name="Rectangle 43">
                <a:extLst>
                  <a:ext uri="{FF2B5EF4-FFF2-40B4-BE49-F238E27FC236}">
                    <a16:creationId xmlns:a16="http://schemas.microsoft.com/office/drawing/2014/main" id="{0943BD6C-84B8-41E8-B243-D4D9069990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" y="172"/>
                <a:ext cx="227" cy="227"/>
              </a:xfrm>
              <a:prstGeom prst="rect">
                <a:avLst/>
              </a:prstGeom>
              <a:solidFill>
                <a:srgbClr val="0000FF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92" name="Rectangle 44">
                <a:extLst>
                  <a:ext uri="{FF2B5EF4-FFF2-40B4-BE49-F238E27FC236}">
                    <a16:creationId xmlns:a16="http://schemas.microsoft.com/office/drawing/2014/main" id="{380A725F-7ACF-404F-A59E-CC88C7B613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" y="852"/>
                <a:ext cx="227" cy="227"/>
              </a:xfrm>
              <a:prstGeom prst="rect">
                <a:avLst/>
              </a:prstGeom>
              <a:solidFill>
                <a:srgbClr val="0000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93" name="Rectangle 45">
                <a:extLst>
                  <a:ext uri="{FF2B5EF4-FFF2-40B4-BE49-F238E27FC236}">
                    <a16:creationId xmlns:a16="http://schemas.microsoft.com/office/drawing/2014/main" id="{C39738F0-841C-43D0-90CE-01AAF4F62A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1079"/>
                <a:ext cx="227" cy="227"/>
              </a:xfrm>
              <a:prstGeom prst="rect">
                <a:avLst/>
              </a:prstGeom>
              <a:solidFill>
                <a:srgbClr val="0000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94" name="Rectangle 46">
                <a:extLst>
                  <a:ext uri="{FF2B5EF4-FFF2-40B4-BE49-F238E27FC236}">
                    <a16:creationId xmlns:a16="http://schemas.microsoft.com/office/drawing/2014/main" id="{058B9BCA-9CD8-401C-86EC-3AE0299E10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4" y="398"/>
                <a:ext cx="227" cy="227"/>
              </a:xfrm>
              <a:prstGeom prst="rect">
                <a:avLst/>
              </a:prstGeom>
              <a:solidFill>
                <a:srgbClr val="0000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95" name="Rectangle 47">
                <a:extLst>
                  <a:ext uri="{FF2B5EF4-FFF2-40B4-BE49-F238E27FC236}">
                    <a16:creationId xmlns:a16="http://schemas.microsoft.com/office/drawing/2014/main" id="{8AFBE418-1DCC-4AD6-837D-1C2E7B5019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1" y="172"/>
                <a:ext cx="227" cy="227"/>
              </a:xfrm>
              <a:prstGeom prst="rect">
                <a:avLst/>
              </a:prstGeom>
              <a:solidFill>
                <a:srgbClr val="0000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696" name="Group 48">
              <a:extLst>
                <a:ext uri="{FF2B5EF4-FFF2-40B4-BE49-F238E27FC236}">
                  <a16:creationId xmlns:a16="http://schemas.microsoft.com/office/drawing/2014/main" id="{93515446-3592-4E42-B745-2FEBE03D867B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 flipV="1">
              <a:off x="3385" y="5297"/>
              <a:ext cx="771" cy="771"/>
              <a:chOff x="164" y="172"/>
              <a:chExt cx="1134" cy="1134"/>
            </a:xfrm>
          </p:grpSpPr>
          <p:sp>
            <p:nvSpPr>
              <p:cNvPr id="27697" name="Rectangle 49">
                <a:extLst>
                  <a:ext uri="{FF2B5EF4-FFF2-40B4-BE49-F238E27FC236}">
                    <a16:creationId xmlns:a16="http://schemas.microsoft.com/office/drawing/2014/main" id="{AFA57683-2B82-4B57-8A2C-99818FEE04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172"/>
                <a:ext cx="227" cy="227"/>
              </a:xfrm>
              <a:prstGeom prst="rect">
                <a:avLst/>
              </a:prstGeom>
              <a:solidFill>
                <a:srgbClr val="0000FF">
                  <a:alpha val="6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98" name="Rectangle 50">
                <a:extLst>
                  <a:ext uri="{FF2B5EF4-FFF2-40B4-BE49-F238E27FC236}">
                    <a16:creationId xmlns:a16="http://schemas.microsoft.com/office/drawing/2014/main" id="{B7DDE102-78EB-4FFD-83CB-CA3E2DDC4A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" y="398"/>
                <a:ext cx="227" cy="227"/>
              </a:xfrm>
              <a:prstGeom prst="rect">
                <a:avLst/>
              </a:prstGeom>
              <a:solidFill>
                <a:srgbClr val="0000FF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99" name="Rectangle 51">
                <a:extLst>
                  <a:ext uri="{FF2B5EF4-FFF2-40B4-BE49-F238E27FC236}">
                    <a16:creationId xmlns:a16="http://schemas.microsoft.com/office/drawing/2014/main" id="{4E9C3C0F-19E5-4E03-AC81-36E4B9C9A3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" y="625"/>
                <a:ext cx="227" cy="227"/>
              </a:xfrm>
              <a:prstGeom prst="rect">
                <a:avLst/>
              </a:prstGeom>
              <a:solidFill>
                <a:srgbClr val="0000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00" name="Rectangle 52">
                <a:extLst>
                  <a:ext uri="{FF2B5EF4-FFF2-40B4-BE49-F238E27FC236}">
                    <a16:creationId xmlns:a16="http://schemas.microsoft.com/office/drawing/2014/main" id="{E263F9FE-E48D-4AD6-956D-AD70DE95BA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625"/>
                <a:ext cx="227" cy="227"/>
              </a:xfrm>
              <a:prstGeom prst="rect">
                <a:avLst/>
              </a:prstGeom>
              <a:solidFill>
                <a:srgbClr val="0000FF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01" name="Rectangle 53">
                <a:extLst>
                  <a:ext uri="{FF2B5EF4-FFF2-40B4-BE49-F238E27FC236}">
                    <a16:creationId xmlns:a16="http://schemas.microsoft.com/office/drawing/2014/main" id="{C4CB7B1E-EBD6-4408-907C-2AE029BBD2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" y="172"/>
                <a:ext cx="227" cy="227"/>
              </a:xfrm>
              <a:prstGeom prst="rect">
                <a:avLst/>
              </a:prstGeom>
              <a:solidFill>
                <a:srgbClr val="0000FF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02" name="Rectangle 54">
                <a:extLst>
                  <a:ext uri="{FF2B5EF4-FFF2-40B4-BE49-F238E27FC236}">
                    <a16:creationId xmlns:a16="http://schemas.microsoft.com/office/drawing/2014/main" id="{23BCA30F-6DEE-4487-A4A5-DA23F34230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" y="852"/>
                <a:ext cx="227" cy="227"/>
              </a:xfrm>
              <a:prstGeom prst="rect">
                <a:avLst/>
              </a:prstGeom>
              <a:solidFill>
                <a:srgbClr val="0000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03" name="Rectangle 55">
                <a:extLst>
                  <a:ext uri="{FF2B5EF4-FFF2-40B4-BE49-F238E27FC236}">
                    <a16:creationId xmlns:a16="http://schemas.microsoft.com/office/drawing/2014/main" id="{A53B1A4D-8DAE-4D9F-BB4E-5004D30D31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1079"/>
                <a:ext cx="227" cy="227"/>
              </a:xfrm>
              <a:prstGeom prst="rect">
                <a:avLst/>
              </a:prstGeom>
              <a:solidFill>
                <a:srgbClr val="0000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04" name="Rectangle 56">
                <a:extLst>
                  <a:ext uri="{FF2B5EF4-FFF2-40B4-BE49-F238E27FC236}">
                    <a16:creationId xmlns:a16="http://schemas.microsoft.com/office/drawing/2014/main" id="{DB560C1C-D85A-4695-B1B9-BF558187D2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4" y="398"/>
                <a:ext cx="227" cy="227"/>
              </a:xfrm>
              <a:prstGeom prst="rect">
                <a:avLst/>
              </a:prstGeom>
              <a:solidFill>
                <a:srgbClr val="0000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05" name="Rectangle 57">
                <a:extLst>
                  <a:ext uri="{FF2B5EF4-FFF2-40B4-BE49-F238E27FC236}">
                    <a16:creationId xmlns:a16="http://schemas.microsoft.com/office/drawing/2014/main" id="{797CA82A-EE69-43C9-86E3-556DDDA04B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1" y="172"/>
                <a:ext cx="227" cy="227"/>
              </a:xfrm>
              <a:prstGeom prst="rect">
                <a:avLst/>
              </a:prstGeom>
              <a:solidFill>
                <a:srgbClr val="0000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>
            <a:extLst>
              <a:ext uri="{FF2B5EF4-FFF2-40B4-BE49-F238E27FC236}">
                <a16:creationId xmlns:a16="http://schemas.microsoft.com/office/drawing/2014/main" id="{1C1F33EE-2754-4D21-B21B-EF30E0F9B7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513138"/>
            <a:ext cx="6858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3200" b="1">
                <a:solidFill>
                  <a:schemeClr val="accent2"/>
                </a:solidFill>
                <a:ea typeface="メイリオ" panose="020B0604030504040204" pitchFamily="50" charset="-128"/>
              </a:rPr>
              <a:t>○○○○</a:t>
            </a:r>
            <a:r>
              <a:rPr lang="ja-JP" altLang="en-US" sz="3200" b="1">
                <a:solidFill>
                  <a:schemeClr val="accent2"/>
                </a:solidFill>
                <a:ea typeface="メイリオ" panose="020B0604030504040204" pitchFamily="50" charset="-128"/>
              </a:rPr>
              <a:t>に関する</a:t>
            </a:r>
          </a:p>
          <a:p>
            <a:pPr algn="ctr"/>
            <a:r>
              <a:rPr lang="ja-JP" altLang="en-US" sz="3200" b="1">
                <a:solidFill>
                  <a:schemeClr val="accent2"/>
                </a:solidFill>
                <a:ea typeface="メイリオ" panose="020B0604030504040204" pitchFamily="50" charset="-128"/>
              </a:rPr>
              <a:t>ご説明資料</a:t>
            </a:r>
          </a:p>
        </p:txBody>
      </p:sp>
      <p:sp>
        <p:nvSpPr>
          <p:cNvPr id="28675" name="Text Box 3">
            <a:extLst>
              <a:ext uri="{FF2B5EF4-FFF2-40B4-BE49-F238E27FC236}">
                <a16:creationId xmlns:a16="http://schemas.microsoft.com/office/drawing/2014/main" id="{71A57928-CD52-474C-B985-99138BAFDA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961063"/>
            <a:ext cx="68580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>
                <a:ea typeface="メイリオ" panose="020B0604030504040204" pitchFamily="50" charset="-128"/>
              </a:rPr>
              <a:t>平成○○年○月○日</a:t>
            </a:r>
          </a:p>
        </p:txBody>
      </p:sp>
      <p:sp>
        <p:nvSpPr>
          <p:cNvPr id="28676" name="Text Box 4">
            <a:extLst>
              <a:ext uri="{FF2B5EF4-FFF2-40B4-BE49-F238E27FC236}">
                <a16:creationId xmlns:a16="http://schemas.microsoft.com/office/drawing/2014/main" id="{606E2120-C9D1-4DDF-B56E-F156CD3DF6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977188"/>
            <a:ext cx="6858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2000" b="1">
                <a:ea typeface="メイリオ" panose="020B0604030504040204" pitchFamily="50" charset="-128"/>
              </a:rPr>
              <a:t>株式会社○○○○</a:t>
            </a:r>
          </a:p>
        </p:txBody>
      </p:sp>
      <p:grpSp>
        <p:nvGrpSpPr>
          <p:cNvPr id="28677" name="Group 5">
            <a:extLst>
              <a:ext uri="{FF2B5EF4-FFF2-40B4-BE49-F238E27FC236}">
                <a16:creationId xmlns:a16="http://schemas.microsoft.com/office/drawing/2014/main" id="{D6F71582-A0A5-49BC-B0BC-8D03DF5B4537}"/>
              </a:ext>
            </a:extLst>
          </p:cNvPr>
          <p:cNvGrpSpPr>
            <a:grpSpLocks/>
          </p:cNvGrpSpPr>
          <p:nvPr/>
        </p:nvGrpSpPr>
        <p:grpSpPr bwMode="auto">
          <a:xfrm>
            <a:off x="260350" y="273050"/>
            <a:ext cx="6337300" cy="9359900"/>
            <a:chOff x="164" y="172"/>
            <a:chExt cx="3992" cy="5896"/>
          </a:xfrm>
        </p:grpSpPr>
        <p:grpSp>
          <p:nvGrpSpPr>
            <p:cNvPr id="28678" name="Group 6">
              <a:extLst>
                <a:ext uri="{FF2B5EF4-FFF2-40B4-BE49-F238E27FC236}">
                  <a16:creationId xmlns:a16="http://schemas.microsoft.com/office/drawing/2014/main" id="{DE3D7C4D-986D-4AD9-913E-6B44BF3BEE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4" y="172"/>
              <a:ext cx="771" cy="771"/>
              <a:chOff x="164" y="172"/>
              <a:chExt cx="1134" cy="1134"/>
            </a:xfrm>
          </p:grpSpPr>
          <p:sp>
            <p:nvSpPr>
              <p:cNvPr id="28679" name="Rectangle 7">
                <a:extLst>
                  <a:ext uri="{FF2B5EF4-FFF2-40B4-BE49-F238E27FC236}">
                    <a16:creationId xmlns:a16="http://schemas.microsoft.com/office/drawing/2014/main" id="{A824C8B0-C6BD-4CF2-B67C-B3CB0D639B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172"/>
                <a:ext cx="227" cy="227"/>
              </a:xfrm>
              <a:prstGeom prst="rect">
                <a:avLst/>
              </a:prstGeom>
              <a:solidFill>
                <a:srgbClr val="FF00FF">
                  <a:alpha val="6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80" name="Rectangle 8">
                <a:extLst>
                  <a:ext uri="{FF2B5EF4-FFF2-40B4-BE49-F238E27FC236}">
                    <a16:creationId xmlns:a16="http://schemas.microsoft.com/office/drawing/2014/main" id="{ED4E95B8-8E8F-4AE7-9A5F-6E378655E5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" y="398"/>
                <a:ext cx="227" cy="227"/>
              </a:xfrm>
              <a:prstGeom prst="rect">
                <a:avLst/>
              </a:prstGeom>
              <a:solidFill>
                <a:srgbClr val="FF00FF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81" name="Rectangle 9">
                <a:extLst>
                  <a:ext uri="{FF2B5EF4-FFF2-40B4-BE49-F238E27FC236}">
                    <a16:creationId xmlns:a16="http://schemas.microsoft.com/office/drawing/2014/main" id="{3AEB40A7-D516-442D-A5EE-D8C12AF968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" y="625"/>
                <a:ext cx="227" cy="227"/>
              </a:xfrm>
              <a:prstGeom prst="rect">
                <a:avLst/>
              </a:prstGeom>
              <a:solidFill>
                <a:srgbClr val="FF00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82" name="Rectangle 10">
                <a:extLst>
                  <a:ext uri="{FF2B5EF4-FFF2-40B4-BE49-F238E27FC236}">
                    <a16:creationId xmlns:a16="http://schemas.microsoft.com/office/drawing/2014/main" id="{DA7011EA-B94A-4935-891C-A91832D27C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625"/>
                <a:ext cx="227" cy="227"/>
              </a:xfrm>
              <a:prstGeom prst="rect">
                <a:avLst/>
              </a:prstGeom>
              <a:solidFill>
                <a:srgbClr val="FF00FF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83" name="Rectangle 11">
                <a:extLst>
                  <a:ext uri="{FF2B5EF4-FFF2-40B4-BE49-F238E27FC236}">
                    <a16:creationId xmlns:a16="http://schemas.microsoft.com/office/drawing/2014/main" id="{6243EF13-B39A-451E-992C-EDA33BA1DD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" y="172"/>
                <a:ext cx="227" cy="227"/>
              </a:xfrm>
              <a:prstGeom prst="rect">
                <a:avLst/>
              </a:prstGeom>
              <a:solidFill>
                <a:srgbClr val="FF00FF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84" name="Rectangle 12">
                <a:extLst>
                  <a:ext uri="{FF2B5EF4-FFF2-40B4-BE49-F238E27FC236}">
                    <a16:creationId xmlns:a16="http://schemas.microsoft.com/office/drawing/2014/main" id="{DAA78CC3-DFBB-470F-8FCA-6CC54081F2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" y="852"/>
                <a:ext cx="227" cy="227"/>
              </a:xfrm>
              <a:prstGeom prst="rect">
                <a:avLst/>
              </a:prstGeom>
              <a:solidFill>
                <a:srgbClr val="FF00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85" name="Rectangle 13">
                <a:extLst>
                  <a:ext uri="{FF2B5EF4-FFF2-40B4-BE49-F238E27FC236}">
                    <a16:creationId xmlns:a16="http://schemas.microsoft.com/office/drawing/2014/main" id="{38BC8174-5832-4733-A355-23538FF587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1079"/>
                <a:ext cx="227" cy="227"/>
              </a:xfrm>
              <a:prstGeom prst="rect">
                <a:avLst/>
              </a:prstGeom>
              <a:solidFill>
                <a:srgbClr val="FF00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86" name="Rectangle 14">
                <a:extLst>
                  <a:ext uri="{FF2B5EF4-FFF2-40B4-BE49-F238E27FC236}">
                    <a16:creationId xmlns:a16="http://schemas.microsoft.com/office/drawing/2014/main" id="{94ED1785-B493-40F4-95C0-0A2E1EDA5B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4" y="398"/>
                <a:ext cx="227" cy="227"/>
              </a:xfrm>
              <a:prstGeom prst="rect">
                <a:avLst/>
              </a:prstGeom>
              <a:solidFill>
                <a:srgbClr val="FF00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87" name="Rectangle 15">
                <a:extLst>
                  <a:ext uri="{FF2B5EF4-FFF2-40B4-BE49-F238E27FC236}">
                    <a16:creationId xmlns:a16="http://schemas.microsoft.com/office/drawing/2014/main" id="{BD114984-1CAC-4DEF-8D7A-866B18E324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1" y="172"/>
                <a:ext cx="227" cy="227"/>
              </a:xfrm>
              <a:prstGeom prst="rect">
                <a:avLst/>
              </a:prstGeom>
              <a:solidFill>
                <a:srgbClr val="FF00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8688" name="Group 16">
              <a:extLst>
                <a:ext uri="{FF2B5EF4-FFF2-40B4-BE49-F238E27FC236}">
                  <a16:creationId xmlns:a16="http://schemas.microsoft.com/office/drawing/2014/main" id="{45FA3133-C544-4E4B-913B-122F16B26DDC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3385" y="172"/>
              <a:ext cx="771" cy="771"/>
              <a:chOff x="164" y="172"/>
              <a:chExt cx="1134" cy="1134"/>
            </a:xfrm>
          </p:grpSpPr>
          <p:sp>
            <p:nvSpPr>
              <p:cNvPr id="28689" name="Rectangle 17">
                <a:extLst>
                  <a:ext uri="{FF2B5EF4-FFF2-40B4-BE49-F238E27FC236}">
                    <a16:creationId xmlns:a16="http://schemas.microsoft.com/office/drawing/2014/main" id="{AC39ABFC-7186-41C0-B6CB-C6E8FEEC58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172"/>
                <a:ext cx="227" cy="227"/>
              </a:xfrm>
              <a:prstGeom prst="rect">
                <a:avLst/>
              </a:prstGeom>
              <a:solidFill>
                <a:srgbClr val="FF00FF">
                  <a:alpha val="6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90" name="Rectangle 18">
                <a:extLst>
                  <a:ext uri="{FF2B5EF4-FFF2-40B4-BE49-F238E27FC236}">
                    <a16:creationId xmlns:a16="http://schemas.microsoft.com/office/drawing/2014/main" id="{DA82B36A-F314-4D1C-888C-503E6508E7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" y="398"/>
                <a:ext cx="227" cy="227"/>
              </a:xfrm>
              <a:prstGeom prst="rect">
                <a:avLst/>
              </a:prstGeom>
              <a:solidFill>
                <a:srgbClr val="FF00FF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91" name="Rectangle 19">
                <a:extLst>
                  <a:ext uri="{FF2B5EF4-FFF2-40B4-BE49-F238E27FC236}">
                    <a16:creationId xmlns:a16="http://schemas.microsoft.com/office/drawing/2014/main" id="{4254758E-2121-4ABB-B5A2-B831AE7E09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" y="625"/>
                <a:ext cx="227" cy="227"/>
              </a:xfrm>
              <a:prstGeom prst="rect">
                <a:avLst/>
              </a:prstGeom>
              <a:solidFill>
                <a:srgbClr val="FF00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92" name="Rectangle 20">
                <a:extLst>
                  <a:ext uri="{FF2B5EF4-FFF2-40B4-BE49-F238E27FC236}">
                    <a16:creationId xmlns:a16="http://schemas.microsoft.com/office/drawing/2014/main" id="{1F8AAE49-9E4C-4783-AC57-E5C86F72F4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625"/>
                <a:ext cx="227" cy="227"/>
              </a:xfrm>
              <a:prstGeom prst="rect">
                <a:avLst/>
              </a:prstGeom>
              <a:solidFill>
                <a:srgbClr val="FF00FF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93" name="Rectangle 21">
                <a:extLst>
                  <a:ext uri="{FF2B5EF4-FFF2-40B4-BE49-F238E27FC236}">
                    <a16:creationId xmlns:a16="http://schemas.microsoft.com/office/drawing/2014/main" id="{2EB1119F-F1E2-49B0-9D43-510FFDFC96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" y="172"/>
                <a:ext cx="227" cy="227"/>
              </a:xfrm>
              <a:prstGeom prst="rect">
                <a:avLst/>
              </a:prstGeom>
              <a:solidFill>
                <a:srgbClr val="FF00FF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94" name="Rectangle 22">
                <a:extLst>
                  <a:ext uri="{FF2B5EF4-FFF2-40B4-BE49-F238E27FC236}">
                    <a16:creationId xmlns:a16="http://schemas.microsoft.com/office/drawing/2014/main" id="{07DD84F0-363B-40F1-8094-FE179542F7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" y="852"/>
                <a:ext cx="227" cy="227"/>
              </a:xfrm>
              <a:prstGeom prst="rect">
                <a:avLst/>
              </a:prstGeom>
              <a:solidFill>
                <a:srgbClr val="FF00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95" name="Rectangle 23">
                <a:extLst>
                  <a:ext uri="{FF2B5EF4-FFF2-40B4-BE49-F238E27FC236}">
                    <a16:creationId xmlns:a16="http://schemas.microsoft.com/office/drawing/2014/main" id="{1921A94B-5491-48FE-A0B1-0863C14BA5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1079"/>
                <a:ext cx="227" cy="227"/>
              </a:xfrm>
              <a:prstGeom prst="rect">
                <a:avLst/>
              </a:prstGeom>
              <a:solidFill>
                <a:srgbClr val="FF00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96" name="Rectangle 24">
                <a:extLst>
                  <a:ext uri="{FF2B5EF4-FFF2-40B4-BE49-F238E27FC236}">
                    <a16:creationId xmlns:a16="http://schemas.microsoft.com/office/drawing/2014/main" id="{32719326-CCF9-4DFC-8444-3EE8B420F1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4" y="398"/>
                <a:ext cx="227" cy="227"/>
              </a:xfrm>
              <a:prstGeom prst="rect">
                <a:avLst/>
              </a:prstGeom>
              <a:solidFill>
                <a:srgbClr val="FF00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97" name="Rectangle 25">
                <a:extLst>
                  <a:ext uri="{FF2B5EF4-FFF2-40B4-BE49-F238E27FC236}">
                    <a16:creationId xmlns:a16="http://schemas.microsoft.com/office/drawing/2014/main" id="{296A5345-C8AF-4C74-BC89-295120011D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1" y="172"/>
                <a:ext cx="227" cy="227"/>
              </a:xfrm>
              <a:prstGeom prst="rect">
                <a:avLst/>
              </a:prstGeom>
              <a:solidFill>
                <a:srgbClr val="FF00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8698" name="Group 26">
              <a:extLst>
                <a:ext uri="{FF2B5EF4-FFF2-40B4-BE49-F238E27FC236}">
                  <a16:creationId xmlns:a16="http://schemas.microsoft.com/office/drawing/2014/main" id="{B17E9385-36F6-46A5-8106-8787CE1E8D1C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164" y="5297"/>
              <a:ext cx="771" cy="771"/>
              <a:chOff x="164" y="172"/>
              <a:chExt cx="1134" cy="1134"/>
            </a:xfrm>
          </p:grpSpPr>
          <p:sp>
            <p:nvSpPr>
              <p:cNvPr id="28699" name="Rectangle 27">
                <a:extLst>
                  <a:ext uri="{FF2B5EF4-FFF2-40B4-BE49-F238E27FC236}">
                    <a16:creationId xmlns:a16="http://schemas.microsoft.com/office/drawing/2014/main" id="{DDBC24D9-02D6-4360-87E1-75423C3E6B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172"/>
                <a:ext cx="227" cy="227"/>
              </a:xfrm>
              <a:prstGeom prst="rect">
                <a:avLst/>
              </a:prstGeom>
              <a:solidFill>
                <a:srgbClr val="FF00FF">
                  <a:alpha val="6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00" name="Rectangle 28">
                <a:extLst>
                  <a:ext uri="{FF2B5EF4-FFF2-40B4-BE49-F238E27FC236}">
                    <a16:creationId xmlns:a16="http://schemas.microsoft.com/office/drawing/2014/main" id="{C275E69F-A2D4-4835-9A26-07ABC29655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" y="398"/>
                <a:ext cx="227" cy="227"/>
              </a:xfrm>
              <a:prstGeom prst="rect">
                <a:avLst/>
              </a:prstGeom>
              <a:solidFill>
                <a:srgbClr val="FF00FF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01" name="Rectangle 29">
                <a:extLst>
                  <a:ext uri="{FF2B5EF4-FFF2-40B4-BE49-F238E27FC236}">
                    <a16:creationId xmlns:a16="http://schemas.microsoft.com/office/drawing/2014/main" id="{F5551FD5-7E8E-4E6A-95EE-107876D5EA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" y="625"/>
                <a:ext cx="227" cy="227"/>
              </a:xfrm>
              <a:prstGeom prst="rect">
                <a:avLst/>
              </a:prstGeom>
              <a:solidFill>
                <a:srgbClr val="FF00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02" name="Rectangle 30">
                <a:extLst>
                  <a:ext uri="{FF2B5EF4-FFF2-40B4-BE49-F238E27FC236}">
                    <a16:creationId xmlns:a16="http://schemas.microsoft.com/office/drawing/2014/main" id="{205B4C2F-42ED-48F6-ABA6-A5F82A9BCA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625"/>
                <a:ext cx="227" cy="227"/>
              </a:xfrm>
              <a:prstGeom prst="rect">
                <a:avLst/>
              </a:prstGeom>
              <a:solidFill>
                <a:srgbClr val="FF00FF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03" name="Rectangle 31">
                <a:extLst>
                  <a:ext uri="{FF2B5EF4-FFF2-40B4-BE49-F238E27FC236}">
                    <a16:creationId xmlns:a16="http://schemas.microsoft.com/office/drawing/2014/main" id="{1654B890-5E0E-4783-95B9-DEDEB4B74F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" y="172"/>
                <a:ext cx="227" cy="227"/>
              </a:xfrm>
              <a:prstGeom prst="rect">
                <a:avLst/>
              </a:prstGeom>
              <a:solidFill>
                <a:srgbClr val="FF00FF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04" name="Rectangle 32">
                <a:extLst>
                  <a:ext uri="{FF2B5EF4-FFF2-40B4-BE49-F238E27FC236}">
                    <a16:creationId xmlns:a16="http://schemas.microsoft.com/office/drawing/2014/main" id="{2B38EC06-541F-400F-A423-812CF6D2D9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" y="852"/>
                <a:ext cx="227" cy="227"/>
              </a:xfrm>
              <a:prstGeom prst="rect">
                <a:avLst/>
              </a:prstGeom>
              <a:solidFill>
                <a:srgbClr val="FF00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05" name="Rectangle 33">
                <a:extLst>
                  <a:ext uri="{FF2B5EF4-FFF2-40B4-BE49-F238E27FC236}">
                    <a16:creationId xmlns:a16="http://schemas.microsoft.com/office/drawing/2014/main" id="{E6180EF2-AA7F-483E-A0A4-540E7F470C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1079"/>
                <a:ext cx="227" cy="227"/>
              </a:xfrm>
              <a:prstGeom prst="rect">
                <a:avLst/>
              </a:prstGeom>
              <a:solidFill>
                <a:srgbClr val="FF00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06" name="Rectangle 34">
                <a:extLst>
                  <a:ext uri="{FF2B5EF4-FFF2-40B4-BE49-F238E27FC236}">
                    <a16:creationId xmlns:a16="http://schemas.microsoft.com/office/drawing/2014/main" id="{6F65B4FA-85DD-4E70-AF6D-A0D74A2C49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4" y="398"/>
                <a:ext cx="227" cy="227"/>
              </a:xfrm>
              <a:prstGeom prst="rect">
                <a:avLst/>
              </a:prstGeom>
              <a:solidFill>
                <a:srgbClr val="FF00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07" name="Rectangle 35">
                <a:extLst>
                  <a:ext uri="{FF2B5EF4-FFF2-40B4-BE49-F238E27FC236}">
                    <a16:creationId xmlns:a16="http://schemas.microsoft.com/office/drawing/2014/main" id="{80AC058D-3EB6-4A30-ACAB-9E2629AF58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1" y="172"/>
                <a:ext cx="227" cy="227"/>
              </a:xfrm>
              <a:prstGeom prst="rect">
                <a:avLst/>
              </a:prstGeom>
              <a:solidFill>
                <a:srgbClr val="FF00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8708" name="Group 36">
              <a:extLst>
                <a:ext uri="{FF2B5EF4-FFF2-40B4-BE49-F238E27FC236}">
                  <a16:creationId xmlns:a16="http://schemas.microsoft.com/office/drawing/2014/main" id="{D18F7DF3-E247-46B4-B196-7FF892FF6613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 flipV="1">
              <a:off x="3385" y="5297"/>
              <a:ext cx="771" cy="771"/>
              <a:chOff x="164" y="172"/>
              <a:chExt cx="1134" cy="1134"/>
            </a:xfrm>
          </p:grpSpPr>
          <p:sp>
            <p:nvSpPr>
              <p:cNvPr id="28709" name="Rectangle 37">
                <a:extLst>
                  <a:ext uri="{FF2B5EF4-FFF2-40B4-BE49-F238E27FC236}">
                    <a16:creationId xmlns:a16="http://schemas.microsoft.com/office/drawing/2014/main" id="{7FE80E80-EFA6-44C2-ABEA-B6375F74E1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172"/>
                <a:ext cx="227" cy="227"/>
              </a:xfrm>
              <a:prstGeom prst="rect">
                <a:avLst/>
              </a:prstGeom>
              <a:solidFill>
                <a:srgbClr val="FF00FF">
                  <a:alpha val="6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10" name="Rectangle 38">
                <a:extLst>
                  <a:ext uri="{FF2B5EF4-FFF2-40B4-BE49-F238E27FC236}">
                    <a16:creationId xmlns:a16="http://schemas.microsoft.com/office/drawing/2014/main" id="{F7163C27-2B77-44CB-B161-2B03EC11EB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" y="398"/>
                <a:ext cx="227" cy="227"/>
              </a:xfrm>
              <a:prstGeom prst="rect">
                <a:avLst/>
              </a:prstGeom>
              <a:solidFill>
                <a:srgbClr val="FF00FF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11" name="Rectangle 39">
                <a:extLst>
                  <a:ext uri="{FF2B5EF4-FFF2-40B4-BE49-F238E27FC236}">
                    <a16:creationId xmlns:a16="http://schemas.microsoft.com/office/drawing/2014/main" id="{8C0504FA-9597-4FB2-95E3-426CAC0422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" y="625"/>
                <a:ext cx="227" cy="227"/>
              </a:xfrm>
              <a:prstGeom prst="rect">
                <a:avLst/>
              </a:prstGeom>
              <a:solidFill>
                <a:srgbClr val="FF00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12" name="Rectangle 40">
                <a:extLst>
                  <a:ext uri="{FF2B5EF4-FFF2-40B4-BE49-F238E27FC236}">
                    <a16:creationId xmlns:a16="http://schemas.microsoft.com/office/drawing/2014/main" id="{A651AF1E-29F3-45B4-8C55-A47FA6D1DA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625"/>
                <a:ext cx="227" cy="227"/>
              </a:xfrm>
              <a:prstGeom prst="rect">
                <a:avLst/>
              </a:prstGeom>
              <a:solidFill>
                <a:srgbClr val="FF00FF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13" name="Rectangle 41">
                <a:extLst>
                  <a:ext uri="{FF2B5EF4-FFF2-40B4-BE49-F238E27FC236}">
                    <a16:creationId xmlns:a16="http://schemas.microsoft.com/office/drawing/2014/main" id="{66134D4A-DE2A-48FD-979D-FBA436F9BA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" y="172"/>
                <a:ext cx="227" cy="227"/>
              </a:xfrm>
              <a:prstGeom prst="rect">
                <a:avLst/>
              </a:prstGeom>
              <a:solidFill>
                <a:srgbClr val="FF00FF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14" name="Rectangle 42">
                <a:extLst>
                  <a:ext uri="{FF2B5EF4-FFF2-40B4-BE49-F238E27FC236}">
                    <a16:creationId xmlns:a16="http://schemas.microsoft.com/office/drawing/2014/main" id="{EAA6C827-7EB5-492E-B256-22C1D9784F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" y="852"/>
                <a:ext cx="227" cy="227"/>
              </a:xfrm>
              <a:prstGeom prst="rect">
                <a:avLst/>
              </a:prstGeom>
              <a:solidFill>
                <a:srgbClr val="FF00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15" name="Rectangle 43">
                <a:extLst>
                  <a:ext uri="{FF2B5EF4-FFF2-40B4-BE49-F238E27FC236}">
                    <a16:creationId xmlns:a16="http://schemas.microsoft.com/office/drawing/2014/main" id="{50BAE2D4-8F28-44FE-8276-DB7B2DA958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1079"/>
                <a:ext cx="227" cy="227"/>
              </a:xfrm>
              <a:prstGeom prst="rect">
                <a:avLst/>
              </a:prstGeom>
              <a:solidFill>
                <a:srgbClr val="FF00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16" name="Rectangle 44">
                <a:extLst>
                  <a:ext uri="{FF2B5EF4-FFF2-40B4-BE49-F238E27FC236}">
                    <a16:creationId xmlns:a16="http://schemas.microsoft.com/office/drawing/2014/main" id="{F9F8F5F2-E54D-4F77-814D-699BE19DC5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4" y="398"/>
                <a:ext cx="227" cy="227"/>
              </a:xfrm>
              <a:prstGeom prst="rect">
                <a:avLst/>
              </a:prstGeom>
              <a:solidFill>
                <a:srgbClr val="FF00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17" name="Rectangle 45">
                <a:extLst>
                  <a:ext uri="{FF2B5EF4-FFF2-40B4-BE49-F238E27FC236}">
                    <a16:creationId xmlns:a16="http://schemas.microsoft.com/office/drawing/2014/main" id="{95581BFE-9262-4305-AD39-7B07A0A60D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1" y="172"/>
                <a:ext cx="227" cy="227"/>
              </a:xfrm>
              <a:prstGeom prst="rect">
                <a:avLst/>
              </a:prstGeom>
              <a:solidFill>
                <a:srgbClr val="FF00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>
            <a:extLst>
              <a:ext uri="{FF2B5EF4-FFF2-40B4-BE49-F238E27FC236}">
                <a16:creationId xmlns:a16="http://schemas.microsoft.com/office/drawing/2014/main" id="{3D0567BB-6C24-4BAA-ACFC-4548209AE0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2513" y="3297238"/>
            <a:ext cx="4824412" cy="18002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7150" cmpd="thickThin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2800" b="1">
                <a:ea typeface="メイリオ" panose="020B0604030504040204" pitchFamily="50" charset="-128"/>
              </a:rPr>
              <a:t>○○○○</a:t>
            </a:r>
            <a:r>
              <a:rPr lang="ja-JP" altLang="en-US" sz="2800" b="1">
                <a:ea typeface="メイリオ" panose="020B0604030504040204" pitchFamily="50" charset="-128"/>
              </a:rPr>
              <a:t>に関する</a:t>
            </a:r>
          </a:p>
          <a:p>
            <a:pPr algn="ctr"/>
            <a:r>
              <a:rPr lang="ja-JP" altLang="en-US" sz="2800" b="1">
                <a:ea typeface="メイリオ" panose="020B0604030504040204" pitchFamily="50" charset="-128"/>
              </a:rPr>
              <a:t>ご説明資料</a:t>
            </a:r>
          </a:p>
        </p:txBody>
      </p:sp>
      <p:sp>
        <p:nvSpPr>
          <p:cNvPr id="30741" name="Text Box 21">
            <a:extLst>
              <a:ext uri="{FF2B5EF4-FFF2-40B4-BE49-F238E27FC236}">
                <a16:creationId xmlns:a16="http://schemas.microsoft.com/office/drawing/2014/main" id="{1A49789B-19A3-4952-A279-3A2AADDA78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258050"/>
            <a:ext cx="6858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>
                <a:ea typeface="メイリオ" panose="020B0604030504040204" pitchFamily="50" charset="-128"/>
              </a:rPr>
              <a:t>平成○○年○月○日</a:t>
            </a:r>
          </a:p>
        </p:txBody>
      </p:sp>
      <p:sp>
        <p:nvSpPr>
          <p:cNvPr id="30742" name="Text Box 22">
            <a:extLst>
              <a:ext uri="{FF2B5EF4-FFF2-40B4-BE49-F238E27FC236}">
                <a16:creationId xmlns:a16="http://schemas.microsoft.com/office/drawing/2014/main" id="{56CAC793-64E2-45E4-84C7-610EC16573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8266113"/>
            <a:ext cx="6858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2000" b="1">
                <a:ea typeface="メイリオ" panose="020B0604030504040204" pitchFamily="50" charset="-128"/>
              </a:rPr>
              <a:t>株式会社○○○○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Text Box 3">
            <a:extLst>
              <a:ext uri="{FF2B5EF4-FFF2-40B4-BE49-F238E27FC236}">
                <a16:creationId xmlns:a16="http://schemas.microsoft.com/office/drawing/2014/main" id="{F4CA54D7-0D43-491D-A98E-FFB5580E11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533900"/>
            <a:ext cx="6858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>
                <a:ea typeface="メイリオ" panose="020B0604030504040204" pitchFamily="50" charset="-128"/>
              </a:rPr>
              <a:t>平成○○年○月○日</a:t>
            </a:r>
          </a:p>
        </p:txBody>
      </p:sp>
      <p:sp>
        <p:nvSpPr>
          <p:cNvPr id="31748" name="Text Box 4">
            <a:extLst>
              <a:ext uri="{FF2B5EF4-FFF2-40B4-BE49-F238E27FC236}">
                <a16:creationId xmlns:a16="http://schemas.microsoft.com/office/drawing/2014/main" id="{90B08E3F-5A9E-4365-A1B1-8CF6D10E0A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8624888"/>
            <a:ext cx="6858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2000" b="1">
                <a:ea typeface="メイリオ" panose="020B0604030504040204" pitchFamily="50" charset="-128"/>
              </a:rPr>
              <a:t>株式会社○○○○</a:t>
            </a:r>
          </a:p>
        </p:txBody>
      </p:sp>
      <p:sp>
        <p:nvSpPr>
          <p:cNvPr id="31749" name="Rectangle 5">
            <a:extLst>
              <a:ext uri="{FF2B5EF4-FFF2-40B4-BE49-F238E27FC236}">
                <a16:creationId xmlns:a16="http://schemas.microsoft.com/office/drawing/2014/main" id="{501D88D9-4FAF-42C5-B05A-9586C06456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250" y="4318000"/>
            <a:ext cx="5905500" cy="142875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1750" name="Text Box 6">
            <a:extLst>
              <a:ext uri="{FF2B5EF4-FFF2-40B4-BE49-F238E27FC236}">
                <a16:creationId xmlns:a16="http://schemas.microsoft.com/office/drawing/2014/main" id="{22C646B8-2893-4E07-8373-F926B7A075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224213"/>
            <a:ext cx="6858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3200" b="1">
                <a:ea typeface="メイリオ" panose="020B0604030504040204" pitchFamily="50" charset="-128"/>
              </a:rPr>
              <a:t>○○○○</a:t>
            </a:r>
            <a:r>
              <a:rPr lang="ja-JP" altLang="en-US" sz="3200" b="1">
                <a:ea typeface="メイリオ" panose="020B0604030504040204" pitchFamily="50" charset="-128"/>
              </a:rPr>
              <a:t>に関する</a:t>
            </a:r>
          </a:p>
          <a:p>
            <a:pPr algn="ctr"/>
            <a:r>
              <a:rPr lang="ja-JP" altLang="en-US" sz="3200" b="1">
                <a:ea typeface="メイリオ" panose="020B0604030504040204" pitchFamily="50" charset="-128"/>
              </a:rPr>
              <a:t>ご説明資料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>
            <a:extLst>
              <a:ext uri="{FF2B5EF4-FFF2-40B4-BE49-F238E27FC236}">
                <a16:creationId xmlns:a16="http://schemas.microsoft.com/office/drawing/2014/main" id="{7D58F840-CA7E-42CD-AEC8-A41521A6B8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113588"/>
            <a:ext cx="68580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>
                <a:ea typeface="メイリオ" panose="020B0604030504040204" pitchFamily="50" charset="-128"/>
              </a:rPr>
              <a:t>平成○○年○月○日</a:t>
            </a:r>
          </a:p>
        </p:txBody>
      </p:sp>
      <p:sp>
        <p:nvSpPr>
          <p:cNvPr id="32771" name="Text Box 3">
            <a:extLst>
              <a:ext uri="{FF2B5EF4-FFF2-40B4-BE49-F238E27FC236}">
                <a16:creationId xmlns:a16="http://schemas.microsoft.com/office/drawing/2014/main" id="{5EC3155C-AC0E-470E-9915-FD8C3334E1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8624888"/>
            <a:ext cx="6858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2000" b="1">
                <a:ea typeface="メイリオ" panose="020B0604030504040204" pitchFamily="50" charset="-128"/>
              </a:rPr>
              <a:t>株式会社○○○○</a:t>
            </a:r>
          </a:p>
        </p:txBody>
      </p:sp>
      <p:sp>
        <p:nvSpPr>
          <p:cNvPr id="32774" name="Rectangle 6">
            <a:extLst>
              <a:ext uri="{FF2B5EF4-FFF2-40B4-BE49-F238E27FC236}">
                <a16:creationId xmlns:a16="http://schemas.microsoft.com/office/drawing/2014/main" id="{C147ABAD-C9D5-49E7-8D10-707CE5F7E1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150" y="3440113"/>
            <a:ext cx="5473700" cy="1366837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2400">
                <a:solidFill>
                  <a:schemeClr val="bg1"/>
                </a:solidFill>
                <a:ea typeface="メイリオ" panose="020B0604030504040204" pitchFamily="50" charset="-128"/>
              </a:rPr>
              <a:t>○○○○</a:t>
            </a:r>
            <a:r>
              <a:rPr lang="ja-JP" altLang="en-US" sz="2400">
                <a:solidFill>
                  <a:schemeClr val="bg1"/>
                </a:solidFill>
                <a:ea typeface="メイリオ" panose="020B0604030504040204" pitchFamily="50" charset="-128"/>
              </a:rPr>
              <a:t>に関する</a:t>
            </a:r>
          </a:p>
          <a:p>
            <a:pPr algn="ctr"/>
            <a:r>
              <a:rPr lang="ja-JP" altLang="en-US" sz="2400">
                <a:solidFill>
                  <a:schemeClr val="bg1"/>
                </a:solidFill>
                <a:ea typeface="メイリオ" panose="020B0604030504040204" pitchFamily="50" charset="-128"/>
              </a:rPr>
              <a:t>ご説明資料</a:t>
            </a:r>
          </a:p>
        </p:txBody>
      </p:sp>
      <p:sp>
        <p:nvSpPr>
          <p:cNvPr id="32775" name="Rectangle 7">
            <a:extLst>
              <a:ext uri="{FF2B5EF4-FFF2-40B4-BE49-F238E27FC236}">
                <a16:creationId xmlns:a16="http://schemas.microsoft.com/office/drawing/2014/main" id="{856395C8-BAB3-42DD-B800-0AD685493A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350" y="3440113"/>
            <a:ext cx="142875" cy="1368425"/>
          </a:xfrm>
          <a:prstGeom prst="rect">
            <a:avLst/>
          </a:prstGeom>
          <a:solidFill>
            <a:srgbClr val="3366FF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776" name="Rectangle 8">
            <a:extLst>
              <a:ext uri="{FF2B5EF4-FFF2-40B4-BE49-F238E27FC236}">
                <a16:creationId xmlns:a16="http://schemas.microsoft.com/office/drawing/2014/main" id="{7BB78035-9FC7-402A-B45D-9B420DD46C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813" y="3440113"/>
            <a:ext cx="142875" cy="1368425"/>
          </a:xfrm>
          <a:prstGeom prst="rect">
            <a:avLst/>
          </a:prstGeom>
          <a:solidFill>
            <a:srgbClr val="3366FF">
              <a:alpha val="600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777" name="Rectangle 9">
            <a:extLst>
              <a:ext uri="{FF2B5EF4-FFF2-40B4-BE49-F238E27FC236}">
                <a16:creationId xmlns:a16="http://schemas.microsoft.com/office/drawing/2014/main" id="{D0505582-9F77-4533-9843-A6441BAF88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" y="3440113"/>
            <a:ext cx="142875" cy="1368425"/>
          </a:xfrm>
          <a:prstGeom prst="rect">
            <a:avLst/>
          </a:prstGeom>
          <a:solidFill>
            <a:srgbClr val="3366FF">
              <a:alpha val="8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778" name="Rectangle 10">
            <a:extLst>
              <a:ext uri="{FF2B5EF4-FFF2-40B4-BE49-F238E27FC236}">
                <a16:creationId xmlns:a16="http://schemas.microsoft.com/office/drawing/2014/main" id="{5536C7CB-26FA-459D-9C8F-32A666E114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4263" y="3440113"/>
            <a:ext cx="142875" cy="1368425"/>
          </a:xfrm>
          <a:prstGeom prst="rect">
            <a:avLst/>
          </a:prstGeom>
          <a:solidFill>
            <a:srgbClr val="3366FF">
              <a:alpha val="8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779" name="Rectangle 11">
            <a:extLst>
              <a:ext uri="{FF2B5EF4-FFF2-40B4-BE49-F238E27FC236}">
                <a16:creationId xmlns:a16="http://schemas.microsoft.com/office/drawing/2014/main" id="{8200104A-AE0C-417B-81E9-BA53505740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8725" y="3440113"/>
            <a:ext cx="142875" cy="1368425"/>
          </a:xfrm>
          <a:prstGeom prst="rect">
            <a:avLst/>
          </a:prstGeom>
          <a:solidFill>
            <a:srgbClr val="3366FF">
              <a:alpha val="600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780" name="Rectangle 12">
            <a:extLst>
              <a:ext uri="{FF2B5EF4-FFF2-40B4-BE49-F238E27FC236}">
                <a16:creationId xmlns:a16="http://schemas.microsoft.com/office/drawing/2014/main" id="{04283ABA-8EC3-4AD4-8EA9-EE982E0AFC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3188" y="3440113"/>
            <a:ext cx="142875" cy="1368425"/>
          </a:xfrm>
          <a:prstGeom prst="rect">
            <a:avLst/>
          </a:prstGeom>
          <a:solidFill>
            <a:srgbClr val="3366FF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>
            <a:extLst>
              <a:ext uri="{FF2B5EF4-FFF2-40B4-BE49-F238E27FC236}">
                <a16:creationId xmlns:a16="http://schemas.microsoft.com/office/drawing/2014/main" id="{227B82C8-64AB-4D85-8541-D16CCC1B3A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113588"/>
            <a:ext cx="68580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>
                <a:ea typeface="メイリオ" panose="020B0604030504040204" pitchFamily="50" charset="-128"/>
              </a:rPr>
              <a:t>平成○○年○月○日</a:t>
            </a:r>
          </a:p>
        </p:txBody>
      </p:sp>
      <p:sp>
        <p:nvSpPr>
          <p:cNvPr id="33795" name="Text Box 3">
            <a:extLst>
              <a:ext uri="{FF2B5EF4-FFF2-40B4-BE49-F238E27FC236}">
                <a16:creationId xmlns:a16="http://schemas.microsoft.com/office/drawing/2014/main" id="{87C07FA1-5631-4B61-B95C-C6E24477A2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8624888"/>
            <a:ext cx="6858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2000" b="1">
                <a:ea typeface="メイリオ" panose="020B0604030504040204" pitchFamily="50" charset="-128"/>
              </a:rPr>
              <a:t>株式会社○○○○</a:t>
            </a:r>
          </a:p>
        </p:txBody>
      </p:sp>
      <p:sp>
        <p:nvSpPr>
          <p:cNvPr id="33796" name="Rectangle 4">
            <a:extLst>
              <a:ext uri="{FF2B5EF4-FFF2-40B4-BE49-F238E27FC236}">
                <a16:creationId xmlns:a16="http://schemas.microsoft.com/office/drawing/2014/main" id="{5516FC52-DF37-431B-8969-151F0FE27D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150" y="3440113"/>
            <a:ext cx="5473700" cy="1366837"/>
          </a:xfrm>
          <a:prstGeom prst="rect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2400">
                <a:solidFill>
                  <a:schemeClr val="bg1"/>
                </a:solidFill>
                <a:ea typeface="メイリオ" panose="020B0604030504040204" pitchFamily="50" charset="-128"/>
              </a:rPr>
              <a:t>○○○○</a:t>
            </a:r>
            <a:r>
              <a:rPr lang="ja-JP" altLang="en-US" sz="2400">
                <a:solidFill>
                  <a:schemeClr val="bg1"/>
                </a:solidFill>
                <a:ea typeface="メイリオ" panose="020B0604030504040204" pitchFamily="50" charset="-128"/>
              </a:rPr>
              <a:t>に関する</a:t>
            </a:r>
          </a:p>
          <a:p>
            <a:pPr algn="ctr"/>
            <a:r>
              <a:rPr lang="ja-JP" altLang="en-US" sz="2400">
                <a:solidFill>
                  <a:schemeClr val="bg1"/>
                </a:solidFill>
                <a:ea typeface="メイリオ" panose="020B0604030504040204" pitchFamily="50" charset="-128"/>
              </a:rPr>
              <a:t>ご説明資料</a:t>
            </a:r>
          </a:p>
        </p:txBody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70DE234A-68FC-4BA8-9EB6-3C589221E9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350" y="3440113"/>
            <a:ext cx="142875" cy="1368425"/>
          </a:xfrm>
          <a:prstGeom prst="rect">
            <a:avLst/>
          </a:prstGeom>
          <a:solidFill>
            <a:srgbClr val="333333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20F767BE-7C1B-4F3D-96B1-22D0001176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813" y="3440113"/>
            <a:ext cx="142875" cy="1368425"/>
          </a:xfrm>
          <a:prstGeom prst="rect">
            <a:avLst/>
          </a:prstGeom>
          <a:solidFill>
            <a:srgbClr val="333333">
              <a:alpha val="600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6985F898-BE87-48EF-928A-35C6DEB77D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" y="3440113"/>
            <a:ext cx="142875" cy="1368425"/>
          </a:xfrm>
          <a:prstGeom prst="rect">
            <a:avLst/>
          </a:prstGeom>
          <a:solidFill>
            <a:srgbClr val="333333">
              <a:alpha val="8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800" name="Rectangle 8">
            <a:extLst>
              <a:ext uri="{FF2B5EF4-FFF2-40B4-BE49-F238E27FC236}">
                <a16:creationId xmlns:a16="http://schemas.microsoft.com/office/drawing/2014/main" id="{04F5DC54-671E-4FE3-B27D-F3B6835043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4263" y="3440113"/>
            <a:ext cx="142875" cy="1368425"/>
          </a:xfrm>
          <a:prstGeom prst="rect">
            <a:avLst/>
          </a:prstGeom>
          <a:solidFill>
            <a:srgbClr val="333333">
              <a:alpha val="8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801" name="Rectangle 9">
            <a:extLst>
              <a:ext uri="{FF2B5EF4-FFF2-40B4-BE49-F238E27FC236}">
                <a16:creationId xmlns:a16="http://schemas.microsoft.com/office/drawing/2014/main" id="{7E947C82-33BB-4FBD-BC9B-B4C75EE13B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8725" y="3440113"/>
            <a:ext cx="142875" cy="1368425"/>
          </a:xfrm>
          <a:prstGeom prst="rect">
            <a:avLst/>
          </a:prstGeom>
          <a:solidFill>
            <a:srgbClr val="333333">
              <a:alpha val="600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802" name="Rectangle 10">
            <a:extLst>
              <a:ext uri="{FF2B5EF4-FFF2-40B4-BE49-F238E27FC236}">
                <a16:creationId xmlns:a16="http://schemas.microsoft.com/office/drawing/2014/main" id="{0A665F02-A915-4597-B622-4D1A77DE58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3188" y="3440113"/>
            <a:ext cx="142875" cy="1368425"/>
          </a:xfrm>
          <a:prstGeom prst="rect">
            <a:avLst/>
          </a:prstGeom>
          <a:solidFill>
            <a:srgbClr val="333333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>
            <a:extLst>
              <a:ext uri="{FF2B5EF4-FFF2-40B4-BE49-F238E27FC236}">
                <a16:creationId xmlns:a16="http://schemas.microsoft.com/office/drawing/2014/main" id="{8AC23DC3-961D-4324-AE89-8B8B4D2BAB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513138"/>
            <a:ext cx="6858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3200" b="1">
                <a:solidFill>
                  <a:schemeClr val="accent2"/>
                </a:solidFill>
                <a:ea typeface="メイリオ" panose="020B0604030504040204" pitchFamily="50" charset="-128"/>
              </a:rPr>
              <a:t>○○○○</a:t>
            </a:r>
            <a:r>
              <a:rPr lang="ja-JP" altLang="en-US" sz="3200" b="1">
                <a:solidFill>
                  <a:schemeClr val="accent2"/>
                </a:solidFill>
                <a:ea typeface="メイリオ" panose="020B0604030504040204" pitchFamily="50" charset="-128"/>
              </a:rPr>
              <a:t>に関する</a:t>
            </a:r>
          </a:p>
          <a:p>
            <a:pPr algn="ctr"/>
            <a:r>
              <a:rPr lang="ja-JP" altLang="en-US" sz="3200" b="1">
                <a:solidFill>
                  <a:schemeClr val="accent2"/>
                </a:solidFill>
                <a:ea typeface="メイリオ" panose="020B0604030504040204" pitchFamily="50" charset="-128"/>
              </a:rPr>
              <a:t>ご説明資料</a:t>
            </a:r>
          </a:p>
        </p:txBody>
      </p:sp>
      <p:sp>
        <p:nvSpPr>
          <p:cNvPr id="34819" name="Text Box 3">
            <a:extLst>
              <a:ext uri="{FF2B5EF4-FFF2-40B4-BE49-F238E27FC236}">
                <a16:creationId xmlns:a16="http://schemas.microsoft.com/office/drawing/2014/main" id="{FA2EFD54-7948-432A-973A-1CC4177A80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961063"/>
            <a:ext cx="68580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>
                <a:ea typeface="メイリオ" panose="020B0604030504040204" pitchFamily="50" charset="-128"/>
              </a:rPr>
              <a:t>平成○○年○月○日</a:t>
            </a:r>
          </a:p>
        </p:txBody>
      </p:sp>
      <p:sp>
        <p:nvSpPr>
          <p:cNvPr id="34820" name="Text Box 4">
            <a:extLst>
              <a:ext uri="{FF2B5EF4-FFF2-40B4-BE49-F238E27FC236}">
                <a16:creationId xmlns:a16="http://schemas.microsoft.com/office/drawing/2014/main" id="{0DB4C139-28AE-4349-B473-259C8DAB18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977188"/>
            <a:ext cx="6858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2000" b="1">
                <a:ea typeface="メイリオ" panose="020B0604030504040204" pitchFamily="50" charset="-128"/>
              </a:rPr>
              <a:t>株式会社○○○○</a:t>
            </a:r>
          </a:p>
        </p:txBody>
      </p:sp>
      <p:grpSp>
        <p:nvGrpSpPr>
          <p:cNvPr id="34886" name="Group 70">
            <a:extLst>
              <a:ext uri="{FF2B5EF4-FFF2-40B4-BE49-F238E27FC236}">
                <a16:creationId xmlns:a16="http://schemas.microsoft.com/office/drawing/2014/main" id="{E339AAD0-D9F5-438E-B846-AF7C0FBEC43D}"/>
              </a:ext>
            </a:extLst>
          </p:cNvPr>
          <p:cNvGrpSpPr>
            <a:grpSpLocks/>
          </p:cNvGrpSpPr>
          <p:nvPr/>
        </p:nvGrpSpPr>
        <p:grpSpPr bwMode="auto">
          <a:xfrm>
            <a:off x="260350" y="200025"/>
            <a:ext cx="6337300" cy="9434513"/>
            <a:chOff x="164" y="126"/>
            <a:chExt cx="3992" cy="5943"/>
          </a:xfrm>
        </p:grpSpPr>
        <p:grpSp>
          <p:nvGrpSpPr>
            <p:cNvPr id="34867" name="Group 51">
              <a:extLst>
                <a:ext uri="{FF2B5EF4-FFF2-40B4-BE49-F238E27FC236}">
                  <a16:creationId xmlns:a16="http://schemas.microsoft.com/office/drawing/2014/main" id="{FD8D5129-742D-43C0-8988-C7EF81DFF2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4" y="4980"/>
              <a:ext cx="1089" cy="1089"/>
              <a:chOff x="164" y="4980"/>
              <a:chExt cx="1089" cy="1089"/>
            </a:xfrm>
          </p:grpSpPr>
          <p:sp>
            <p:nvSpPr>
              <p:cNvPr id="34863" name="AutoShape 47">
                <a:extLst>
                  <a:ext uri="{FF2B5EF4-FFF2-40B4-BE49-F238E27FC236}">
                    <a16:creationId xmlns:a16="http://schemas.microsoft.com/office/drawing/2014/main" id="{399F18E7-62EA-4AF3-8327-A50585AF8F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4980"/>
                <a:ext cx="1089" cy="1089"/>
              </a:xfrm>
              <a:prstGeom prst="rtTriangle">
                <a:avLst/>
              </a:prstGeom>
              <a:solidFill>
                <a:srgbClr val="0000FF">
                  <a:alpha val="50000"/>
                </a:srgbClr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862" name="AutoShape 46">
                <a:extLst>
                  <a:ext uri="{FF2B5EF4-FFF2-40B4-BE49-F238E27FC236}">
                    <a16:creationId xmlns:a16="http://schemas.microsoft.com/office/drawing/2014/main" id="{F488B8DE-2654-42DF-9121-CAA1CDE9E8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116"/>
                <a:ext cx="953" cy="953"/>
              </a:xfrm>
              <a:prstGeom prst="rtTriangle">
                <a:avLst/>
              </a:prstGeom>
              <a:solidFill>
                <a:srgbClr val="0000FF">
                  <a:alpha val="50000"/>
                </a:srgbClr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864" name="AutoShape 48">
                <a:extLst>
                  <a:ext uri="{FF2B5EF4-FFF2-40B4-BE49-F238E27FC236}">
                    <a16:creationId xmlns:a16="http://schemas.microsoft.com/office/drawing/2014/main" id="{F6AEA39C-695E-4863-A98C-B58D69212E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252"/>
                <a:ext cx="817" cy="817"/>
              </a:xfrm>
              <a:prstGeom prst="rtTriangle">
                <a:avLst/>
              </a:prstGeom>
              <a:solidFill>
                <a:srgbClr val="0000FF">
                  <a:alpha val="50000"/>
                </a:srgbClr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865" name="AutoShape 49">
                <a:extLst>
                  <a:ext uri="{FF2B5EF4-FFF2-40B4-BE49-F238E27FC236}">
                    <a16:creationId xmlns:a16="http://schemas.microsoft.com/office/drawing/2014/main" id="{F31559A7-9ADA-4FAF-9BD6-1D8F42CC4B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388"/>
                <a:ext cx="681" cy="681"/>
              </a:xfrm>
              <a:prstGeom prst="rtTriangle">
                <a:avLst/>
              </a:prstGeom>
              <a:solidFill>
                <a:srgbClr val="0000FF">
                  <a:alpha val="50000"/>
                </a:srgbClr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866" name="AutoShape 50">
                <a:extLst>
                  <a:ext uri="{FF2B5EF4-FFF2-40B4-BE49-F238E27FC236}">
                    <a16:creationId xmlns:a16="http://schemas.microsoft.com/office/drawing/2014/main" id="{D99316BB-8813-4CB7-B1B9-09D175DA0C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524"/>
                <a:ext cx="545" cy="545"/>
              </a:xfrm>
              <a:prstGeom prst="rtTriangle">
                <a:avLst/>
              </a:prstGeom>
              <a:solidFill>
                <a:srgbClr val="0000FF">
                  <a:alpha val="50000"/>
                </a:srgbClr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4868" name="Group 52">
              <a:extLst>
                <a:ext uri="{FF2B5EF4-FFF2-40B4-BE49-F238E27FC236}">
                  <a16:creationId xmlns:a16="http://schemas.microsoft.com/office/drawing/2014/main" id="{23AECEEF-6B54-4DA3-AC98-E36107BB9BE4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164" y="126"/>
              <a:ext cx="1089" cy="1089"/>
              <a:chOff x="164" y="4980"/>
              <a:chExt cx="1089" cy="1089"/>
            </a:xfrm>
          </p:grpSpPr>
          <p:sp>
            <p:nvSpPr>
              <p:cNvPr id="34869" name="AutoShape 53">
                <a:extLst>
                  <a:ext uri="{FF2B5EF4-FFF2-40B4-BE49-F238E27FC236}">
                    <a16:creationId xmlns:a16="http://schemas.microsoft.com/office/drawing/2014/main" id="{872E5D87-B96D-4C14-B929-C003618E0B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4980"/>
                <a:ext cx="1089" cy="1089"/>
              </a:xfrm>
              <a:prstGeom prst="rtTriangle">
                <a:avLst/>
              </a:prstGeom>
              <a:solidFill>
                <a:srgbClr val="0000FF">
                  <a:alpha val="50000"/>
                </a:srgbClr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870" name="AutoShape 54">
                <a:extLst>
                  <a:ext uri="{FF2B5EF4-FFF2-40B4-BE49-F238E27FC236}">
                    <a16:creationId xmlns:a16="http://schemas.microsoft.com/office/drawing/2014/main" id="{79D4904A-5557-4DA5-A703-7719CEA48A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116"/>
                <a:ext cx="953" cy="953"/>
              </a:xfrm>
              <a:prstGeom prst="rtTriangle">
                <a:avLst/>
              </a:prstGeom>
              <a:solidFill>
                <a:srgbClr val="0000FF">
                  <a:alpha val="50000"/>
                </a:srgbClr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871" name="AutoShape 55">
                <a:extLst>
                  <a:ext uri="{FF2B5EF4-FFF2-40B4-BE49-F238E27FC236}">
                    <a16:creationId xmlns:a16="http://schemas.microsoft.com/office/drawing/2014/main" id="{BCB6A8F4-F9C4-4312-B021-3AA1FF44D2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252"/>
                <a:ext cx="817" cy="817"/>
              </a:xfrm>
              <a:prstGeom prst="rtTriangle">
                <a:avLst/>
              </a:prstGeom>
              <a:solidFill>
                <a:srgbClr val="0000FF">
                  <a:alpha val="50000"/>
                </a:srgbClr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872" name="AutoShape 56">
                <a:extLst>
                  <a:ext uri="{FF2B5EF4-FFF2-40B4-BE49-F238E27FC236}">
                    <a16:creationId xmlns:a16="http://schemas.microsoft.com/office/drawing/2014/main" id="{63D66D58-1314-4BBF-9833-AF64F27BE4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388"/>
                <a:ext cx="681" cy="681"/>
              </a:xfrm>
              <a:prstGeom prst="rtTriangle">
                <a:avLst/>
              </a:prstGeom>
              <a:solidFill>
                <a:srgbClr val="0000FF">
                  <a:alpha val="50000"/>
                </a:srgbClr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873" name="AutoShape 57">
                <a:extLst>
                  <a:ext uri="{FF2B5EF4-FFF2-40B4-BE49-F238E27FC236}">
                    <a16:creationId xmlns:a16="http://schemas.microsoft.com/office/drawing/2014/main" id="{2D9CBD16-DF3D-43EE-9C83-E0D57828B9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524"/>
                <a:ext cx="545" cy="545"/>
              </a:xfrm>
              <a:prstGeom prst="rtTriangle">
                <a:avLst/>
              </a:prstGeom>
              <a:solidFill>
                <a:srgbClr val="0000FF">
                  <a:alpha val="50000"/>
                </a:srgbClr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4874" name="Group 58">
              <a:extLst>
                <a:ext uri="{FF2B5EF4-FFF2-40B4-BE49-F238E27FC236}">
                  <a16:creationId xmlns:a16="http://schemas.microsoft.com/office/drawing/2014/main" id="{399F2068-9292-4A71-9BCA-52741AE9C9CD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067" y="4980"/>
              <a:ext cx="1089" cy="1089"/>
              <a:chOff x="164" y="4980"/>
              <a:chExt cx="1089" cy="1089"/>
            </a:xfrm>
          </p:grpSpPr>
          <p:sp>
            <p:nvSpPr>
              <p:cNvPr id="34875" name="AutoShape 59">
                <a:extLst>
                  <a:ext uri="{FF2B5EF4-FFF2-40B4-BE49-F238E27FC236}">
                    <a16:creationId xmlns:a16="http://schemas.microsoft.com/office/drawing/2014/main" id="{48A8CC67-C985-4154-9022-3576D850BB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4980"/>
                <a:ext cx="1089" cy="1089"/>
              </a:xfrm>
              <a:prstGeom prst="rtTriangle">
                <a:avLst/>
              </a:prstGeom>
              <a:solidFill>
                <a:srgbClr val="0000FF">
                  <a:alpha val="50000"/>
                </a:srgbClr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876" name="AutoShape 60">
                <a:extLst>
                  <a:ext uri="{FF2B5EF4-FFF2-40B4-BE49-F238E27FC236}">
                    <a16:creationId xmlns:a16="http://schemas.microsoft.com/office/drawing/2014/main" id="{E09A6885-B50C-45C9-B560-DF4798AD6C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116"/>
                <a:ext cx="953" cy="953"/>
              </a:xfrm>
              <a:prstGeom prst="rtTriangle">
                <a:avLst/>
              </a:prstGeom>
              <a:solidFill>
                <a:srgbClr val="0000FF">
                  <a:alpha val="50000"/>
                </a:srgbClr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877" name="AutoShape 61">
                <a:extLst>
                  <a:ext uri="{FF2B5EF4-FFF2-40B4-BE49-F238E27FC236}">
                    <a16:creationId xmlns:a16="http://schemas.microsoft.com/office/drawing/2014/main" id="{3570567C-44A1-4634-8CA4-B512799B30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252"/>
                <a:ext cx="817" cy="817"/>
              </a:xfrm>
              <a:prstGeom prst="rtTriangle">
                <a:avLst/>
              </a:prstGeom>
              <a:solidFill>
                <a:srgbClr val="0000FF">
                  <a:alpha val="50000"/>
                </a:srgbClr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878" name="AutoShape 62">
                <a:extLst>
                  <a:ext uri="{FF2B5EF4-FFF2-40B4-BE49-F238E27FC236}">
                    <a16:creationId xmlns:a16="http://schemas.microsoft.com/office/drawing/2014/main" id="{1F854E96-0DC4-4819-97ED-C3EF1C9C6A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388"/>
                <a:ext cx="681" cy="681"/>
              </a:xfrm>
              <a:prstGeom prst="rtTriangle">
                <a:avLst/>
              </a:prstGeom>
              <a:solidFill>
                <a:srgbClr val="0000FF">
                  <a:alpha val="50000"/>
                </a:srgbClr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879" name="AutoShape 63">
                <a:extLst>
                  <a:ext uri="{FF2B5EF4-FFF2-40B4-BE49-F238E27FC236}">
                    <a16:creationId xmlns:a16="http://schemas.microsoft.com/office/drawing/2014/main" id="{5AF23483-190F-438E-A79B-2FDC999E1F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524"/>
                <a:ext cx="545" cy="545"/>
              </a:xfrm>
              <a:prstGeom prst="rtTriangle">
                <a:avLst/>
              </a:prstGeom>
              <a:solidFill>
                <a:srgbClr val="0000FF">
                  <a:alpha val="50000"/>
                </a:srgbClr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4880" name="Group 64">
              <a:extLst>
                <a:ext uri="{FF2B5EF4-FFF2-40B4-BE49-F238E27FC236}">
                  <a16:creationId xmlns:a16="http://schemas.microsoft.com/office/drawing/2014/main" id="{0A200D87-EE89-45F6-A365-6C737F6ECC18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 flipH="1">
              <a:off x="3067" y="126"/>
              <a:ext cx="1089" cy="1089"/>
              <a:chOff x="164" y="4980"/>
              <a:chExt cx="1089" cy="1089"/>
            </a:xfrm>
          </p:grpSpPr>
          <p:sp>
            <p:nvSpPr>
              <p:cNvPr id="34881" name="AutoShape 65">
                <a:extLst>
                  <a:ext uri="{FF2B5EF4-FFF2-40B4-BE49-F238E27FC236}">
                    <a16:creationId xmlns:a16="http://schemas.microsoft.com/office/drawing/2014/main" id="{CA5B7CBF-08CF-4671-90FE-F02EE42F3D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4980"/>
                <a:ext cx="1089" cy="1089"/>
              </a:xfrm>
              <a:prstGeom prst="rtTriangle">
                <a:avLst/>
              </a:prstGeom>
              <a:solidFill>
                <a:srgbClr val="0000FF">
                  <a:alpha val="50000"/>
                </a:srgbClr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882" name="AutoShape 66">
                <a:extLst>
                  <a:ext uri="{FF2B5EF4-FFF2-40B4-BE49-F238E27FC236}">
                    <a16:creationId xmlns:a16="http://schemas.microsoft.com/office/drawing/2014/main" id="{A07C3EA6-F7DA-4F34-8E9C-53E29E2D6E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116"/>
                <a:ext cx="953" cy="953"/>
              </a:xfrm>
              <a:prstGeom prst="rtTriangle">
                <a:avLst/>
              </a:prstGeom>
              <a:solidFill>
                <a:srgbClr val="0000FF">
                  <a:alpha val="50000"/>
                </a:srgbClr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883" name="AutoShape 67">
                <a:extLst>
                  <a:ext uri="{FF2B5EF4-FFF2-40B4-BE49-F238E27FC236}">
                    <a16:creationId xmlns:a16="http://schemas.microsoft.com/office/drawing/2014/main" id="{B68C7F7C-EAF6-4C71-86F8-5B40E6D8CB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252"/>
                <a:ext cx="817" cy="817"/>
              </a:xfrm>
              <a:prstGeom prst="rtTriangle">
                <a:avLst/>
              </a:prstGeom>
              <a:solidFill>
                <a:srgbClr val="0000FF">
                  <a:alpha val="50000"/>
                </a:srgbClr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884" name="AutoShape 68">
                <a:extLst>
                  <a:ext uri="{FF2B5EF4-FFF2-40B4-BE49-F238E27FC236}">
                    <a16:creationId xmlns:a16="http://schemas.microsoft.com/office/drawing/2014/main" id="{244AAB15-A1F4-4086-BD87-421B3B6193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388"/>
                <a:ext cx="681" cy="681"/>
              </a:xfrm>
              <a:prstGeom prst="rtTriangle">
                <a:avLst/>
              </a:prstGeom>
              <a:solidFill>
                <a:srgbClr val="0000FF">
                  <a:alpha val="50000"/>
                </a:srgbClr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885" name="AutoShape 69">
                <a:extLst>
                  <a:ext uri="{FF2B5EF4-FFF2-40B4-BE49-F238E27FC236}">
                    <a16:creationId xmlns:a16="http://schemas.microsoft.com/office/drawing/2014/main" id="{45F9AE2F-E649-4E1D-BB90-B6CD40C5A0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524"/>
                <a:ext cx="545" cy="545"/>
              </a:xfrm>
              <a:prstGeom prst="rtTriangle">
                <a:avLst/>
              </a:prstGeom>
              <a:solidFill>
                <a:srgbClr val="0000FF">
                  <a:alpha val="50000"/>
                </a:srgbClr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>
            <a:extLst>
              <a:ext uri="{FF2B5EF4-FFF2-40B4-BE49-F238E27FC236}">
                <a16:creationId xmlns:a16="http://schemas.microsoft.com/office/drawing/2014/main" id="{E0F28072-E8FD-4E4D-A339-831C82E0ED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513138"/>
            <a:ext cx="6858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3200" b="1">
                <a:solidFill>
                  <a:srgbClr val="800000"/>
                </a:solidFill>
                <a:ea typeface="メイリオ" panose="020B0604030504040204" pitchFamily="50" charset="-128"/>
              </a:rPr>
              <a:t>○○○○</a:t>
            </a:r>
            <a:r>
              <a:rPr lang="ja-JP" altLang="en-US" sz="3200" b="1">
                <a:solidFill>
                  <a:srgbClr val="800000"/>
                </a:solidFill>
                <a:ea typeface="メイリオ" panose="020B0604030504040204" pitchFamily="50" charset="-128"/>
              </a:rPr>
              <a:t>に関する</a:t>
            </a:r>
          </a:p>
          <a:p>
            <a:pPr algn="ctr"/>
            <a:r>
              <a:rPr lang="ja-JP" altLang="en-US" sz="3200" b="1">
                <a:solidFill>
                  <a:srgbClr val="800000"/>
                </a:solidFill>
                <a:ea typeface="メイリオ" panose="020B0604030504040204" pitchFamily="50" charset="-128"/>
              </a:rPr>
              <a:t>ご説明資料</a:t>
            </a:r>
          </a:p>
        </p:txBody>
      </p:sp>
      <p:sp>
        <p:nvSpPr>
          <p:cNvPr id="35843" name="Text Box 3">
            <a:extLst>
              <a:ext uri="{FF2B5EF4-FFF2-40B4-BE49-F238E27FC236}">
                <a16:creationId xmlns:a16="http://schemas.microsoft.com/office/drawing/2014/main" id="{0BA47BA7-BF13-4C9E-ADFC-D69279BA98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961063"/>
            <a:ext cx="68580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>
                <a:ea typeface="メイリオ" panose="020B0604030504040204" pitchFamily="50" charset="-128"/>
              </a:rPr>
              <a:t>平成○○年○月○日</a:t>
            </a:r>
          </a:p>
        </p:txBody>
      </p:sp>
      <p:sp>
        <p:nvSpPr>
          <p:cNvPr id="35844" name="Text Box 4">
            <a:extLst>
              <a:ext uri="{FF2B5EF4-FFF2-40B4-BE49-F238E27FC236}">
                <a16:creationId xmlns:a16="http://schemas.microsoft.com/office/drawing/2014/main" id="{FFEA6B70-723E-46CC-B8F2-60A073CC00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977188"/>
            <a:ext cx="6858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2000" b="1">
                <a:ea typeface="メイリオ" panose="020B0604030504040204" pitchFamily="50" charset="-128"/>
              </a:rPr>
              <a:t>株式会社○○○○</a:t>
            </a:r>
          </a:p>
        </p:txBody>
      </p:sp>
      <p:grpSp>
        <p:nvGrpSpPr>
          <p:cNvPr id="35845" name="Group 5">
            <a:extLst>
              <a:ext uri="{FF2B5EF4-FFF2-40B4-BE49-F238E27FC236}">
                <a16:creationId xmlns:a16="http://schemas.microsoft.com/office/drawing/2014/main" id="{D9F9E0D2-B6FE-4BAB-A8EC-7BCBBFB845C8}"/>
              </a:ext>
            </a:extLst>
          </p:cNvPr>
          <p:cNvGrpSpPr>
            <a:grpSpLocks/>
          </p:cNvGrpSpPr>
          <p:nvPr/>
        </p:nvGrpSpPr>
        <p:grpSpPr bwMode="auto">
          <a:xfrm>
            <a:off x="260350" y="200025"/>
            <a:ext cx="6337300" cy="9434513"/>
            <a:chOff x="164" y="126"/>
            <a:chExt cx="3992" cy="5943"/>
          </a:xfrm>
        </p:grpSpPr>
        <p:grpSp>
          <p:nvGrpSpPr>
            <p:cNvPr id="35846" name="Group 6">
              <a:extLst>
                <a:ext uri="{FF2B5EF4-FFF2-40B4-BE49-F238E27FC236}">
                  <a16:creationId xmlns:a16="http://schemas.microsoft.com/office/drawing/2014/main" id="{4C5F2F3F-CFA5-4498-8E14-9161257F02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4" y="4980"/>
              <a:ext cx="1089" cy="1089"/>
              <a:chOff x="164" y="4980"/>
              <a:chExt cx="1089" cy="1089"/>
            </a:xfrm>
          </p:grpSpPr>
          <p:sp>
            <p:nvSpPr>
              <p:cNvPr id="35847" name="AutoShape 7">
                <a:extLst>
                  <a:ext uri="{FF2B5EF4-FFF2-40B4-BE49-F238E27FC236}">
                    <a16:creationId xmlns:a16="http://schemas.microsoft.com/office/drawing/2014/main" id="{43B828A1-91D7-4F6C-8574-763655D1E6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4980"/>
                <a:ext cx="1089" cy="1089"/>
              </a:xfrm>
              <a:prstGeom prst="rtTriangle">
                <a:avLst/>
              </a:prstGeom>
              <a:solidFill>
                <a:srgbClr val="800000">
                  <a:alpha val="50000"/>
                </a:srgbClr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848" name="AutoShape 8">
                <a:extLst>
                  <a:ext uri="{FF2B5EF4-FFF2-40B4-BE49-F238E27FC236}">
                    <a16:creationId xmlns:a16="http://schemas.microsoft.com/office/drawing/2014/main" id="{2D66A596-263A-42BC-849D-F9FC9CAF96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116"/>
                <a:ext cx="953" cy="953"/>
              </a:xfrm>
              <a:prstGeom prst="rtTriangle">
                <a:avLst/>
              </a:prstGeom>
              <a:solidFill>
                <a:srgbClr val="800000">
                  <a:alpha val="50000"/>
                </a:srgbClr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849" name="AutoShape 9">
                <a:extLst>
                  <a:ext uri="{FF2B5EF4-FFF2-40B4-BE49-F238E27FC236}">
                    <a16:creationId xmlns:a16="http://schemas.microsoft.com/office/drawing/2014/main" id="{F48937BE-AD85-4574-9E2C-5D42FE79EA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252"/>
                <a:ext cx="817" cy="817"/>
              </a:xfrm>
              <a:prstGeom prst="rtTriangle">
                <a:avLst/>
              </a:prstGeom>
              <a:solidFill>
                <a:srgbClr val="800000">
                  <a:alpha val="50000"/>
                </a:srgbClr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850" name="AutoShape 10">
                <a:extLst>
                  <a:ext uri="{FF2B5EF4-FFF2-40B4-BE49-F238E27FC236}">
                    <a16:creationId xmlns:a16="http://schemas.microsoft.com/office/drawing/2014/main" id="{B64266F7-D5DA-4BDD-85C7-6FFDD7841D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388"/>
                <a:ext cx="681" cy="681"/>
              </a:xfrm>
              <a:prstGeom prst="rtTriangle">
                <a:avLst/>
              </a:prstGeom>
              <a:solidFill>
                <a:srgbClr val="800000">
                  <a:alpha val="50000"/>
                </a:srgbClr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851" name="AutoShape 11">
                <a:extLst>
                  <a:ext uri="{FF2B5EF4-FFF2-40B4-BE49-F238E27FC236}">
                    <a16:creationId xmlns:a16="http://schemas.microsoft.com/office/drawing/2014/main" id="{69564DA0-41E7-44BF-B1CC-312DE35628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524"/>
                <a:ext cx="545" cy="545"/>
              </a:xfrm>
              <a:prstGeom prst="rtTriangle">
                <a:avLst/>
              </a:prstGeom>
              <a:solidFill>
                <a:srgbClr val="800000">
                  <a:alpha val="50000"/>
                </a:srgbClr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5852" name="Group 12">
              <a:extLst>
                <a:ext uri="{FF2B5EF4-FFF2-40B4-BE49-F238E27FC236}">
                  <a16:creationId xmlns:a16="http://schemas.microsoft.com/office/drawing/2014/main" id="{5F0FC367-E93F-40F3-8397-E06560536C04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164" y="126"/>
              <a:ext cx="1089" cy="1089"/>
              <a:chOff x="164" y="4980"/>
              <a:chExt cx="1089" cy="1089"/>
            </a:xfrm>
          </p:grpSpPr>
          <p:sp>
            <p:nvSpPr>
              <p:cNvPr id="35853" name="AutoShape 13">
                <a:extLst>
                  <a:ext uri="{FF2B5EF4-FFF2-40B4-BE49-F238E27FC236}">
                    <a16:creationId xmlns:a16="http://schemas.microsoft.com/office/drawing/2014/main" id="{B0DC2EA9-C807-49F3-BFD9-8420D8B389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4980"/>
                <a:ext cx="1089" cy="1089"/>
              </a:xfrm>
              <a:prstGeom prst="rtTriangle">
                <a:avLst/>
              </a:prstGeom>
              <a:solidFill>
                <a:srgbClr val="800000">
                  <a:alpha val="50000"/>
                </a:srgbClr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854" name="AutoShape 14">
                <a:extLst>
                  <a:ext uri="{FF2B5EF4-FFF2-40B4-BE49-F238E27FC236}">
                    <a16:creationId xmlns:a16="http://schemas.microsoft.com/office/drawing/2014/main" id="{0FB71EAC-2A89-4D9C-8C6A-E73ED05F15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116"/>
                <a:ext cx="953" cy="953"/>
              </a:xfrm>
              <a:prstGeom prst="rtTriangle">
                <a:avLst/>
              </a:prstGeom>
              <a:solidFill>
                <a:srgbClr val="800000">
                  <a:alpha val="50000"/>
                </a:srgbClr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855" name="AutoShape 15">
                <a:extLst>
                  <a:ext uri="{FF2B5EF4-FFF2-40B4-BE49-F238E27FC236}">
                    <a16:creationId xmlns:a16="http://schemas.microsoft.com/office/drawing/2014/main" id="{7116122F-DE7C-409A-A5F8-FB9DED4485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252"/>
                <a:ext cx="817" cy="817"/>
              </a:xfrm>
              <a:prstGeom prst="rtTriangle">
                <a:avLst/>
              </a:prstGeom>
              <a:solidFill>
                <a:srgbClr val="800000">
                  <a:alpha val="50000"/>
                </a:srgbClr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856" name="AutoShape 16">
                <a:extLst>
                  <a:ext uri="{FF2B5EF4-FFF2-40B4-BE49-F238E27FC236}">
                    <a16:creationId xmlns:a16="http://schemas.microsoft.com/office/drawing/2014/main" id="{E1210B6E-6F3A-45D6-8F35-55FAF5CB1C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388"/>
                <a:ext cx="681" cy="681"/>
              </a:xfrm>
              <a:prstGeom prst="rtTriangle">
                <a:avLst/>
              </a:prstGeom>
              <a:solidFill>
                <a:srgbClr val="800000">
                  <a:alpha val="50000"/>
                </a:srgbClr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857" name="AutoShape 17">
                <a:extLst>
                  <a:ext uri="{FF2B5EF4-FFF2-40B4-BE49-F238E27FC236}">
                    <a16:creationId xmlns:a16="http://schemas.microsoft.com/office/drawing/2014/main" id="{CF060DC7-60A4-4B34-9083-A5A713CA1D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524"/>
                <a:ext cx="545" cy="545"/>
              </a:xfrm>
              <a:prstGeom prst="rtTriangle">
                <a:avLst/>
              </a:prstGeom>
              <a:solidFill>
                <a:srgbClr val="800000">
                  <a:alpha val="50000"/>
                </a:srgbClr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5858" name="Group 18">
              <a:extLst>
                <a:ext uri="{FF2B5EF4-FFF2-40B4-BE49-F238E27FC236}">
                  <a16:creationId xmlns:a16="http://schemas.microsoft.com/office/drawing/2014/main" id="{E1B25B84-692B-41CD-8A61-B2CA34E8910E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067" y="4980"/>
              <a:ext cx="1089" cy="1089"/>
              <a:chOff x="164" y="4980"/>
              <a:chExt cx="1089" cy="1089"/>
            </a:xfrm>
          </p:grpSpPr>
          <p:sp>
            <p:nvSpPr>
              <p:cNvPr id="35859" name="AutoShape 19">
                <a:extLst>
                  <a:ext uri="{FF2B5EF4-FFF2-40B4-BE49-F238E27FC236}">
                    <a16:creationId xmlns:a16="http://schemas.microsoft.com/office/drawing/2014/main" id="{320343E3-2870-4160-99D4-D747B8AC2E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4980"/>
                <a:ext cx="1089" cy="1089"/>
              </a:xfrm>
              <a:prstGeom prst="rtTriangle">
                <a:avLst/>
              </a:prstGeom>
              <a:solidFill>
                <a:srgbClr val="800000">
                  <a:alpha val="50000"/>
                </a:srgbClr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860" name="AutoShape 20">
                <a:extLst>
                  <a:ext uri="{FF2B5EF4-FFF2-40B4-BE49-F238E27FC236}">
                    <a16:creationId xmlns:a16="http://schemas.microsoft.com/office/drawing/2014/main" id="{43771B4F-1927-4A3F-BFA4-4E04A653B4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116"/>
                <a:ext cx="953" cy="953"/>
              </a:xfrm>
              <a:prstGeom prst="rtTriangle">
                <a:avLst/>
              </a:prstGeom>
              <a:solidFill>
                <a:srgbClr val="800000">
                  <a:alpha val="50000"/>
                </a:srgbClr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861" name="AutoShape 21">
                <a:extLst>
                  <a:ext uri="{FF2B5EF4-FFF2-40B4-BE49-F238E27FC236}">
                    <a16:creationId xmlns:a16="http://schemas.microsoft.com/office/drawing/2014/main" id="{EA86DF98-3871-4D01-AC14-4B63126916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252"/>
                <a:ext cx="817" cy="817"/>
              </a:xfrm>
              <a:prstGeom prst="rtTriangle">
                <a:avLst/>
              </a:prstGeom>
              <a:solidFill>
                <a:srgbClr val="800000">
                  <a:alpha val="50000"/>
                </a:srgbClr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862" name="AutoShape 22">
                <a:extLst>
                  <a:ext uri="{FF2B5EF4-FFF2-40B4-BE49-F238E27FC236}">
                    <a16:creationId xmlns:a16="http://schemas.microsoft.com/office/drawing/2014/main" id="{2127DB7B-634E-47DF-A162-1183BC924B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388"/>
                <a:ext cx="681" cy="681"/>
              </a:xfrm>
              <a:prstGeom prst="rtTriangle">
                <a:avLst/>
              </a:prstGeom>
              <a:solidFill>
                <a:srgbClr val="800000">
                  <a:alpha val="50000"/>
                </a:srgbClr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863" name="AutoShape 23">
                <a:extLst>
                  <a:ext uri="{FF2B5EF4-FFF2-40B4-BE49-F238E27FC236}">
                    <a16:creationId xmlns:a16="http://schemas.microsoft.com/office/drawing/2014/main" id="{4FA3AD72-789B-475F-800A-704F90E42B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524"/>
                <a:ext cx="545" cy="545"/>
              </a:xfrm>
              <a:prstGeom prst="rtTriangle">
                <a:avLst/>
              </a:prstGeom>
              <a:solidFill>
                <a:srgbClr val="800000">
                  <a:alpha val="50000"/>
                </a:srgbClr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5864" name="Group 24">
              <a:extLst>
                <a:ext uri="{FF2B5EF4-FFF2-40B4-BE49-F238E27FC236}">
                  <a16:creationId xmlns:a16="http://schemas.microsoft.com/office/drawing/2014/main" id="{0369CEF8-0B3F-411F-B4F9-017042983293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 flipH="1">
              <a:off x="3067" y="126"/>
              <a:ext cx="1089" cy="1089"/>
              <a:chOff x="164" y="4980"/>
              <a:chExt cx="1089" cy="1089"/>
            </a:xfrm>
          </p:grpSpPr>
          <p:sp>
            <p:nvSpPr>
              <p:cNvPr id="35865" name="AutoShape 25">
                <a:extLst>
                  <a:ext uri="{FF2B5EF4-FFF2-40B4-BE49-F238E27FC236}">
                    <a16:creationId xmlns:a16="http://schemas.microsoft.com/office/drawing/2014/main" id="{AE350D44-1BEE-4658-8722-80E34B7411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4980"/>
                <a:ext cx="1089" cy="1089"/>
              </a:xfrm>
              <a:prstGeom prst="rtTriangle">
                <a:avLst/>
              </a:prstGeom>
              <a:solidFill>
                <a:srgbClr val="800000">
                  <a:alpha val="50000"/>
                </a:srgbClr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866" name="AutoShape 26">
                <a:extLst>
                  <a:ext uri="{FF2B5EF4-FFF2-40B4-BE49-F238E27FC236}">
                    <a16:creationId xmlns:a16="http://schemas.microsoft.com/office/drawing/2014/main" id="{F9B09C56-2770-4271-8DC0-B015A9AF89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116"/>
                <a:ext cx="953" cy="953"/>
              </a:xfrm>
              <a:prstGeom prst="rtTriangle">
                <a:avLst/>
              </a:prstGeom>
              <a:solidFill>
                <a:srgbClr val="800000">
                  <a:alpha val="50000"/>
                </a:srgbClr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867" name="AutoShape 27">
                <a:extLst>
                  <a:ext uri="{FF2B5EF4-FFF2-40B4-BE49-F238E27FC236}">
                    <a16:creationId xmlns:a16="http://schemas.microsoft.com/office/drawing/2014/main" id="{10644A2A-51BC-4092-9CEF-12283E32C8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252"/>
                <a:ext cx="817" cy="817"/>
              </a:xfrm>
              <a:prstGeom prst="rtTriangle">
                <a:avLst/>
              </a:prstGeom>
              <a:solidFill>
                <a:srgbClr val="800000">
                  <a:alpha val="50000"/>
                </a:srgbClr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868" name="AutoShape 28">
                <a:extLst>
                  <a:ext uri="{FF2B5EF4-FFF2-40B4-BE49-F238E27FC236}">
                    <a16:creationId xmlns:a16="http://schemas.microsoft.com/office/drawing/2014/main" id="{7F5E85D8-7530-4BFF-84DE-6FA00F50D2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388"/>
                <a:ext cx="681" cy="681"/>
              </a:xfrm>
              <a:prstGeom prst="rtTriangle">
                <a:avLst/>
              </a:prstGeom>
              <a:solidFill>
                <a:srgbClr val="800000">
                  <a:alpha val="50000"/>
                </a:srgbClr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869" name="AutoShape 29">
                <a:extLst>
                  <a:ext uri="{FF2B5EF4-FFF2-40B4-BE49-F238E27FC236}">
                    <a16:creationId xmlns:a16="http://schemas.microsoft.com/office/drawing/2014/main" id="{34596BCC-149F-4360-8A16-E1B1C50D07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524"/>
                <a:ext cx="545" cy="545"/>
              </a:xfrm>
              <a:prstGeom prst="rtTriangle">
                <a:avLst/>
              </a:prstGeom>
              <a:solidFill>
                <a:srgbClr val="800000">
                  <a:alpha val="50000"/>
                </a:srgbClr>
              </a:solidFill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>
            <a:extLst>
              <a:ext uri="{FF2B5EF4-FFF2-40B4-BE49-F238E27FC236}">
                <a16:creationId xmlns:a16="http://schemas.microsoft.com/office/drawing/2014/main" id="{9A157B91-664D-444F-824A-A43DE8B9FD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868738"/>
            <a:ext cx="6858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3200" b="1">
                <a:ea typeface="メイリオ" panose="020B0604030504040204" pitchFamily="50" charset="-128"/>
              </a:rPr>
              <a:t>お見積書</a:t>
            </a:r>
          </a:p>
        </p:txBody>
      </p:sp>
      <p:grpSp>
        <p:nvGrpSpPr>
          <p:cNvPr id="19459" name="Group 3">
            <a:extLst>
              <a:ext uri="{FF2B5EF4-FFF2-40B4-BE49-F238E27FC236}">
                <a16:creationId xmlns:a16="http://schemas.microsoft.com/office/drawing/2014/main" id="{E7D9B608-1809-48C4-8131-D1888D2EDC6E}"/>
              </a:ext>
            </a:extLst>
          </p:cNvPr>
          <p:cNvGrpSpPr>
            <a:grpSpLocks/>
          </p:cNvGrpSpPr>
          <p:nvPr/>
        </p:nvGrpSpPr>
        <p:grpSpPr bwMode="auto">
          <a:xfrm>
            <a:off x="0" y="8447088"/>
            <a:ext cx="6858000" cy="1474787"/>
            <a:chOff x="0" y="5133"/>
            <a:chExt cx="4320" cy="929"/>
          </a:xfrm>
        </p:grpSpPr>
        <p:grpSp>
          <p:nvGrpSpPr>
            <p:cNvPr id="19460" name="Group 4">
              <a:extLst>
                <a:ext uri="{FF2B5EF4-FFF2-40B4-BE49-F238E27FC236}">
                  <a16:creationId xmlns:a16="http://schemas.microsoft.com/office/drawing/2014/main" id="{E60962D2-34A7-489A-BDEA-7CC38BD8A6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5874"/>
              <a:ext cx="4320" cy="188"/>
              <a:chOff x="73" y="5705"/>
              <a:chExt cx="4173" cy="181"/>
            </a:xfrm>
          </p:grpSpPr>
          <p:sp>
            <p:nvSpPr>
              <p:cNvPr id="19461" name="Rectangle 5">
                <a:extLst>
                  <a:ext uri="{FF2B5EF4-FFF2-40B4-BE49-F238E27FC236}">
                    <a16:creationId xmlns:a16="http://schemas.microsoft.com/office/drawing/2014/main" id="{023DA677-64B9-46F4-A229-1A8FCBC151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" y="5796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62" name="Rectangle 6">
                <a:extLst>
                  <a:ext uri="{FF2B5EF4-FFF2-40B4-BE49-F238E27FC236}">
                    <a16:creationId xmlns:a16="http://schemas.microsoft.com/office/drawing/2014/main" id="{20B586E8-87CA-4858-BAF9-7954B2A0E0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705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63" name="Rectangle 7">
                <a:extLst>
                  <a:ext uri="{FF2B5EF4-FFF2-40B4-BE49-F238E27FC236}">
                    <a16:creationId xmlns:a16="http://schemas.microsoft.com/office/drawing/2014/main" id="{F1A66EB8-E35F-4FFA-942C-E54FE5C814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" y="5796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64" name="Rectangle 8">
                <a:extLst>
                  <a:ext uri="{FF2B5EF4-FFF2-40B4-BE49-F238E27FC236}">
                    <a16:creationId xmlns:a16="http://schemas.microsoft.com/office/drawing/2014/main" id="{D8E54627-008D-49F2-B4FB-F2841FF043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" y="5705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65" name="Rectangle 9">
                <a:extLst>
                  <a:ext uri="{FF2B5EF4-FFF2-40B4-BE49-F238E27FC236}">
                    <a16:creationId xmlns:a16="http://schemas.microsoft.com/office/drawing/2014/main" id="{DD7D576A-DCA0-4612-AF05-5E7618F9F8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" y="5796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66" name="Rectangle 10">
                <a:extLst>
                  <a:ext uri="{FF2B5EF4-FFF2-40B4-BE49-F238E27FC236}">
                    <a16:creationId xmlns:a16="http://schemas.microsoft.com/office/drawing/2014/main" id="{4FE7BAE8-C64F-46BB-8BEF-E5ABF4E3EF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7" y="5705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67" name="Rectangle 11">
                <a:extLst>
                  <a:ext uri="{FF2B5EF4-FFF2-40B4-BE49-F238E27FC236}">
                    <a16:creationId xmlns:a16="http://schemas.microsoft.com/office/drawing/2014/main" id="{4E40DFEF-4FC2-49F4-851B-6360908085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" y="5796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68" name="Rectangle 12">
                <a:extLst>
                  <a:ext uri="{FF2B5EF4-FFF2-40B4-BE49-F238E27FC236}">
                    <a16:creationId xmlns:a16="http://schemas.microsoft.com/office/drawing/2014/main" id="{6E232C5F-DD5B-4DD2-969D-5F8EA8C074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" y="5705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69" name="Rectangle 13">
                <a:extLst>
                  <a:ext uri="{FF2B5EF4-FFF2-40B4-BE49-F238E27FC236}">
                    <a16:creationId xmlns:a16="http://schemas.microsoft.com/office/drawing/2014/main" id="{71CBA879-6821-4BFD-BEBB-D98C95141C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" y="5796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70" name="Rectangle 14">
                <a:extLst>
                  <a:ext uri="{FF2B5EF4-FFF2-40B4-BE49-F238E27FC236}">
                    <a16:creationId xmlns:a16="http://schemas.microsoft.com/office/drawing/2014/main" id="{943FB8E7-F159-420F-957E-BE3BB2D0F6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9" y="5705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71" name="Rectangle 15">
                <a:extLst>
                  <a:ext uri="{FF2B5EF4-FFF2-40B4-BE49-F238E27FC236}">
                    <a16:creationId xmlns:a16="http://schemas.microsoft.com/office/drawing/2014/main" id="{B34E5DE0-8847-4CA3-9C65-C7971D3458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0" y="5796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72" name="Rectangle 16">
                <a:extLst>
                  <a:ext uri="{FF2B5EF4-FFF2-40B4-BE49-F238E27FC236}">
                    <a16:creationId xmlns:a16="http://schemas.microsoft.com/office/drawing/2014/main" id="{EBF07C90-5300-4B37-AC60-AEA8632EDC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1" y="5705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73" name="Rectangle 17">
                <a:extLst>
                  <a:ext uri="{FF2B5EF4-FFF2-40B4-BE49-F238E27FC236}">
                    <a16:creationId xmlns:a16="http://schemas.microsoft.com/office/drawing/2014/main" id="{AC29445B-447A-4398-A5B1-CA76919DD8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1" y="5796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74" name="Rectangle 18">
                <a:extLst>
                  <a:ext uri="{FF2B5EF4-FFF2-40B4-BE49-F238E27FC236}">
                    <a16:creationId xmlns:a16="http://schemas.microsoft.com/office/drawing/2014/main" id="{9825F313-97C3-4E98-B510-18BAD4E666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2" y="5705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75" name="Rectangle 19">
                <a:extLst>
                  <a:ext uri="{FF2B5EF4-FFF2-40B4-BE49-F238E27FC236}">
                    <a16:creationId xmlns:a16="http://schemas.microsoft.com/office/drawing/2014/main" id="{BF2E9D8E-2C80-493E-8DE3-F389ADE923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3" y="5796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76" name="Rectangle 20">
                <a:extLst>
                  <a:ext uri="{FF2B5EF4-FFF2-40B4-BE49-F238E27FC236}">
                    <a16:creationId xmlns:a16="http://schemas.microsoft.com/office/drawing/2014/main" id="{8816C0DD-B2A9-4565-AEC9-D663C3752E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4" y="5705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77" name="Rectangle 21">
                <a:extLst>
                  <a:ext uri="{FF2B5EF4-FFF2-40B4-BE49-F238E27FC236}">
                    <a16:creationId xmlns:a16="http://schemas.microsoft.com/office/drawing/2014/main" id="{B8CA0A28-8FB3-4B81-AE31-5404F6B0C3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4" y="5796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78" name="Rectangle 22">
                <a:extLst>
                  <a:ext uri="{FF2B5EF4-FFF2-40B4-BE49-F238E27FC236}">
                    <a16:creationId xmlns:a16="http://schemas.microsoft.com/office/drawing/2014/main" id="{E70C1B03-C759-453D-A81C-CCA6AE6BDB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5" y="5705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79" name="Rectangle 23">
                <a:extLst>
                  <a:ext uri="{FF2B5EF4-FFF2-40B4-BE49-F238E27FC236}">
                    <a16:creationId xmlns:a16="http://schemas.microsoft.com/office/drawing/2014/main" id="{111B3F3A-2435-4EC3-907C-2C4383ABB9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6" y="5796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80" name="Rectangle 24">
                <a:extLst>
                  <a:ext uri="{FF2B5EF4-FFF2-40B4-BE49-F238E27FC236}">
                    <a16:creationId xmlns:a16="http://schemas.microsoft.com/office/drawing/2014/main" id="{BA66C7FE-D3F6-4A66-9231-B4D445703A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7" y="5705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81" name="Rectangle 25">
                <a:extLst>
                  <a:ext uri="{FF2B5EF4-FFF2-40B4-BE49-F238E27FC236}">
                    <a16:creationId xmlns:a16="http://schemas.microsoft.com/office/drawing/2014/main" id="{A201D248-F928-4BA2-B31D-038B431E17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7" y="5796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82" name="Rectangle 26">
                <a:extLst>
                  <a:ext uri="{FF2B5EF4-FFF2-40B4-BE49-F238E27FC236}">
                    <a16:creationId xmlns:a16="http://schemas.microsoft.com/office/drawing/2014/main" id="{5C926CBF-196C-4B2C-98FD-A87DC7759D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8" y="5705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83" name="Rectangle 27">
                <a:extLst>
                  <a:ext uri="{FF2B5EF4-FFF2-40B4-BE49-F238E27FC236}">
                    <a16:creationId xmlns:a16="http://schemas.microsoft.com/office/drawing/2014/main" id="{28E88292-F6E9-410C-B145-FDC1F55237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9" y="5796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84" name="Rectangle 28">
                <a:extLst>
                  <a:ext uri="{FF2B5EF4-FFF2-40B4-BE49-F238E27FC236}">
                    <a16:creationId xmlns:a16="http://schemas.microsoft.com/office/drawing/2014/main" id="{20116FD0-35D3-44E0-8A50-0468C9AA6B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0" y="5705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85" name="Rectangle 29">
                <a:extLst>
                  <a:ext uri="{FF2B5EF4-FFF2-40B4-BE49-F238E27FC236}">
                    <a16:creationId xmlns:a16="http://schemas.microsoft.com/office/drawing/2014/main" id="{109C7A55-5236-4271-ABD7-353DB2256A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9" y="5796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86" name="Rectangle 30">
                <a:extLst>
                  <a:ext uri="{FF2B5EF4-FFF2-40B4-BE49-F238E27FC236}">
                    <a16:creationId xmlns:a16="http://schemas.microsoft.com/office/drawing/2014/main" id="{D15E9F0E-D4AC-4852-B341-7CAED90EA1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0" y="5705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87" name="Rectangle 31">
                <a:extLst>
                  <a:ext uri="{FF2B5EF4-FFF2-40B4-BE49-F238E27FC236}">
                    <a16:creationId xmlns:a16="http://schemas.microsoft.com/office/drawing/2014/main" id="{B708546D-B196-4A71-92B6-F51CB94B32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1" y="5796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88" name="Rectangle 32">
                <a:extLst>
                  <a:ext uri="{FF2B5EF4-FFF2-40B4-BE49-F238E27FC236}">
                    <a16:creationId xmlns:a16="http://schemas.microsoft.com/office/drawing/2014/main" id="{03B37914-027D-4457-AD75-E3F97CBFF5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2" y="5705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89" name="Rectangle 33">
                <a:extLst>
                  <a:ext uri="{FF2B5EF4-FFF2-40B4-BE49-F238E27FC236}">
                    <a16:creationId xmlns:a16="http://schemas.microsoft.com/office/drawing/2014/main" id="{9D946EE3-1B7D-4B36-9A66-B338DBDE03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2" y="5796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90" name="Rectangle 34">
                <a:extLst>
                  <a:ext uri="{FF2B5EF4-FFF2-40B4-BE49-F238E27FC236}">
                    <a16:creationId xmlns:a16="http://schemas.microsoft.com/office/drawing/2014/main" id="{CB4218C4-E138-46D8-B110-5F80A0A8F1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3" y="5705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91" name="Rectangle 35">
                <a:extLst>
                  <a:ext uri="{FF2B5EF4-FFF2-40B4-BE49-F238E27FC236}">
                    <a16:creationId xmlns:a16="http://schemas.microsoft.com/office/drawing/2014/main" id="{111E9818-0B5B-4059-AE1D-2D9F3F4C20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94" y="5796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92" name="Rectangle 36">
                <a:extLst>
                  <a:ext uri="{FF2B5EF4-FFF2-40B4-BE49-F238E27FC236}">
                    <a16:creationId xmlns:a16="http://schemas.microsoft.com/office/drawing/2014/main" id="{FC254FEB-D769-44F8-B84A-93F8994A3F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5" y="5705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93" name="Rectangle 37">
                <a:extLst>
                  <a:ext uri="{FF2B5EF4-FFF2-40B4-BE49-F238E27FC236}">
                    <a16:creationId xmlns:a16="http://schemas.microsoft.com/office/drawing/2014/main" id="{76E0C8E5-41F4-4537-A109-9AD311C4AA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6" y="5796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94" name="Rectangle 38">
                <a:extLst>
                  <a:ext uri="{FF2B5EF4-FFF2-40B4-BE49-F238E27FC236}">
                    <a16:creationId xmlns:a16="http://schemas.microsoft.com/office/drawing/2014/main" id="{20532B77-BF22-435C-8880-96AFD2F0E4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7" y="5705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95" name="Rectangle 39">
                <a:extLst>
                  <a:ext uri="{FF2B5EF4-FFF2-40B4-BE49-F238E27FC236}">
                    <a16:creationId xmlns:a16="http://schemas.microsoft.com/office/drawing/2014/main" id="{F4A01068-DCA1-4E44-9533-07226D46CA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8" y="5796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96" name="Rectangle 40">
                <a:extLst>
                  <a:ext uri="{FF2B5EF4-FFF2-40B4-BE49-F238E27FC236}">
                    <a16:creationId xmlns:a16="http://schemas.microsoft.com/office/drawing/2014/main" id="{46BFBC9B-AC06-420E-922B-F43BA477F8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9" y="5705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97" name="Rectangle 41">
                <a:extLst>
                  <a:ext uri="{FF2B5EF4-FFF2-40B4-BE49-F238E27FC236}">
                    <a16:creationId xmlns:a16="http://schemas.microsoft.com/office/drawing/2014/main" id="{86CFF97F-3B41-4C99-AA45-CF559D6685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8" y="5796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98" name="Rectangle 42">
                <a:extLst>
                  <a:ext uri="{FF2B5EF4-FFF2-40B4-BE49-F238E27FC236}">
                    <a16:creationId xmlns:a16="http://schemas.microsoft.com/office/drawing/2014/main" id="{5E072D92-AA05-44B7-AF8B-F712B5B9AB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9" y="5705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99" name="Rectangle 43">
                <a:extLst>
                  <a:ext uri="{FF2B5EF4-FFF2-40B4-BE49-F238E27FC236}">
                    <a16:creationId xmlns:a16="http://schemas.microsoft.com/office/drawing/2014/main" id="{957BDEE8-065E-4D9D-A184-4059BC2EF3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0" y="5796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0" name="Rectangle 44">
                <a:extLst>
                  <a:ext uri="{FF2B5EF4-FFF2-40B4-BE49-F238E27FC236}">
                    <a16:creationId xmlns:a16="http://schemas.microsoft.com/office/drawing/2014/main" id="{CACC3EC3-F69D-45E2-B3AE-961CFBBE3A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1" y="5705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1" name="Rectangle 45">
                <a:extLst>
                  <a:ext uri="{FF2B5EF4-FFF2-40B4-BE49-F238E27FC236}">
                    <a16:creationId xmlns:a16="http://schemas.microsoft.com/office/drawing/2014/main" id="{D7B29323-CA65-4046-9DE1-CF8F873E49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1" y="5796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2" name="Rectangle 46">
                <a:extLst>
                  <a:ext uri="{FF2B5EF4-FFF2-40B4-BE49-F238E27FC236}">
                    <a16:creationId xmlns:a16="http://schemas.microsoft.com/office/drawing/2014/main" id="{92B7CE09-86C7-402D-8BF4-EDE8D2CDD5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2" y="5705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3" name="Rectangle 47">
                <a:extLst>
                  <a:ext uri="{FF2B5EF4-FFF2-40B4-BE49-F238E27FC236}">
                    <a16:creationId xmlns:a16="http://schemas.microsoft.com/office/drawing/2014/main" id="{189380F4-A9D8-46A3-A1DC-8481903E16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3" y="5796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4" name="Rectangle 48">
                <a:extLst>
                  <a:ext uri="{FF2B5EF4-FFF2-40B4-BE49-F238E27FC236}">
                    <a16:creationId xmlns:a16="http://schemas.microsoft.com/office/drawing/2014/main" id="{8FC804EB-04D9-455A-9460-AC8EBD5DA1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4" y="5705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5" name="Rectangle 49">
                <a:extLst>
                  <a:ext uri="{FF2B5EF4-FFF2-40B4-BE49-F238E27FC236}">
                    <a16:creationId xmlns:a16="http://schemas.microsoft.com/office/drawing/2014/main" id="{875BABD4-9731-413F-A28A-0C75EE6665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4" y="5796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6" name="Rectangle 50">
                <a:extLst>
                  <a:ext uri="{FF2B5EF4-FFF2-40B4-BE49-F238E27FC236}">
                    <a16:creationId xmlns:a16="http://schemas.microsoft.com/office/drawing/2014/main" id="{B7670A69-6638-4050-961A-EDEE11C1EA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5" y="5705"/>
                <a:ext cx="91" cy="90"/>
              </a:xfrm>
              <a:prstGeom prst="rect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507" name="Group 51">
              <a:extLst>
                <a:ext uri="{FF2B5EF4-FFF2-40B4-BE49-F238E27FC236}">
                  <a16:creationId xmlns:a16="http://schemas.microsoft.com/office/drawing/2014/main" id="{7C1C9F6A-BAF5-49A7-B8D8-5A51E8A038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5687"/>
              <a:ext cx="4320" cy="187"/>
              <a:chOff x="73" y="5705"/>
              <a:chExt cx="4173" cy="181"/>
            </a:xfrm>
          </p:grpSpPr>
          <p:sp>
            <p:nvSpPr>
              <p:cNvPr id="19508" name="Rectangle 52">
                <a:extLst>
                  <a:ext uri="{FF2B5EF4-FFF2-40B4-BE49-F238E27FC236}">
                    <a16:creationId xmlns:a16="http://schemas.microsoft.com/office/drawing/2014/main" id="{CACE2A9C-5D06-4A8B-906E-D9F16A467D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" y="5796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9" name="Rectangle 53">
                <a:extLst>
                  <a:ext uri="{FF2B5EF4-FFF2-40B4-BE49-F238E27FC236}">
                    <a16:creationId xmlns:a16="http://schemas.microsoft.com/office/drawing/2014/main" id="{C3434C54-017C-4C8D-B219-C078AD14F0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705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10" name="Rectangle 54">
                <a:extLst>
                  <a:ext uri="{FF2B5EF4-FFF2-40B4-BE49-F238E27FC236}">
                    <a16:creationId xmlns:a16="http://schemas.microsoft.com/office/drawing/2014/main" id="{B8F6498F-601B-49A3-99CB-F58C9530C1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" y="5796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11" name="Rectangle 55">
                <a:extLst>
                  <a:ext uri="{FF2B5EF4-FFF2-40B4-BE49-F238E27FC236}">
                    <a16:creationId xmlns:a16="http://schemas.microsoft.com/office/drawing/2014/main" id="{E399BB4C-E466-4C41-9333-697D9D671D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" y="5705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12" name="Rectangle 56">
                <a:extLst>
                  <a:ext uri="{FF2B5EF4-FFF2-40B4-BE49-F238E27FC236}">
                    <a16:creationId xmlns:a16="http://schemas.microsoft.com/office/drawing/2014/main" id="{C36B8A6F-4462-448C-B397-755099F8CC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" y="5796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13" name="Rectangle 57">
                <a:extLst>
                  <a:ext uri="{FF2B5EF4-FFF2-40B4-BE49-F238E27FC236}">
                    <a16:creationId xmlns:a16="http://schemas.microsoft.com/office/drawing/2014/main" id="{28D5A973-CD49-4340-837B-77F9BF547D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7" y="5705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14" name="Rectangle 58">
                <a:extLst>
                  <a:ext uri="{FF2B5EF4-FFF2-40B4-BE49-F238E27FC236}">
                    <a16:creationId xmlns:a16="http://schemas.microsoft.com/office/drawing/2014/main" id="{3E6B3625-D15E-490E-AA1D-DDFECBA7C5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" y="5796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15" name="Rectangle 59">
                <a:extLst>
                  <a:ext uri="{FF2B5EF4-FFF2-40B4-BE49-F238E27FC236}">
                    <a16:creationId xmlns:a16="http://schemas.microsoft.com/office/drawing/2014/main" id="{6FD3292F-99D0-43AF-92AE-78875144A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" y="5705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16" name="Rectangle 60">
                <a:extLst>
                  <a:ext uri="{FF2B5EF4-FFF2-40B4-BE49-F238E27FC236}">
                    <a16:creationId xmlns:a16="http://schemas.microsoft.com/office/drawing/2014/main" id="{7D2E23A5-4FBA-494B-91EF-DF3BCE2AFB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" y="5796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17" name="Rectangle 61">
                <a:extLst>
                  <a:ext uri="{FF2B5EF4-FFF2-40B4-BE49-F238E27FC236}">
                    <a16:creationId xmlns:a16="http://schemas.microsoft.com/office/drawing/2014/main" id="{4998EFCA-F60D-4412-8A6C-05CFC12999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9" y="5705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18" name="Rectangle 62">
                <a:extLst>
                  <a:ext uri="{FF2B5EF4-FFF2-40B4-BE49-F238E27FC236}">
                    <a16:creationId xmlns:a16="http://schemas.microsoft.com/office/drawing/2014/main" id="{6EFBCFDC-971E-455B-BE32-5DF237BAEB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0" y="5796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19" name="Rectangle 63">
                <a:extLst>
                  <a:ext uri="{FF2B5EF4-FFF2-40B4-BE49-F238E27FC236}">
                    <a16:creationId xmlns:a16="http://schemas.microsoft.com/office/drawing/2014/main" id="{909C4B79-8A06-49BC-B22A-6DCA16032F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1" y="5705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20" name="Rectangle 64">
                <a:extLst>
                  <a:ext uri="{FF2B5EF4-FFF2-40B4-BE49-F238E27FC236}">
                    <a16:creationId xmlns:a16="http://schemas.microsoft.com/office/drawing/2014/main" id="{33AFF7CD-5821-4644-BB18-6E154B2E21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1" y="5796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21" name="Rectangle 65">
                <a:extLst>
                  <a:ext uri="{FF2B5EF4-FFF2-40B4-BE49-F238E27FC236}">
                    <a16:creationId xmlns:a16="http://schemas.microsoft.com/office/drawing/2014/main" id="{05DA100B-10C4-495F-9086-F735028D5D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2" y="5705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22" name="Rectangle 66">
                <a:extLst>
                  <a:ext uri="{FF2B5EF4-FFF2-40B4-BE49-F238E27FC236}">
                    <a16:creationId xmlns:a16="http://schemas.microsoft.com/office/drawing/2014/main" id="{EE0292E0-8817-4CE8-A6F0-FC4009CF44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3" y="5796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23" name="Rectangle 67">
                <a:extLst>
                  <a:ext uri="{FF2B5EF4-FFF2-40B4-BE49-F238E27FC236}">
                    <a16:creationId xmlns:a16="http://schemas.microsoft.com/office/drawing/2014/main" id="{547F944C-8345-449E-964A-4CEE56E8A6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4" y="5705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24" name="Rectangle 68">
                <a:extLst>
                  <a:ext uri="{FF2B5EF4-FFF2-40B4-BE49-F238E27FC236}">
                    <a16:creationId xmlns:a16="http://schemas.microsoft.com/office/drawing/2014/main" id="{34A38B52-2C92-45A0-AD82-DE132EA590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4" y="5796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25" name="Rectangle 69">
                <a:extLst>
                  <a:ext uri="{FF2B5EF4-FFF2-40B4-BE49-F238E27FC236}">
                    <a16:creationId xmlns:a16="http://schemas.microsoft.com/office/drawing/2014/main" id="{D0C89722-5C36-491C-9636-6843C976BA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5" y="5705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26" name="Rectangle 70">
                <a:extLst>
                  <a:ext uri="{FF2B5EF4-FFF2-40B4-BE49-F238E27FC236}">
                    <a16:creationId xmlns:a16="http://schemas.microsoft.com/office/drawing/2014/main" id="{C22BEECC-DAF8-4A63-91D8-2635424725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6" y="5796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27" name="Rectangle 71">
                <a:extLst>
                  <a:ext uri="{FF2B5EF4-FFF2-40B4-BE49-F238E27FC236}">
                    <a16:creationId xmlns:a16="http://schemas.microsoft.com/office/drawing/2014/main" id="{C392F994-95B6-4C85-AAB1-709740737B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7" y="5705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28" name="Rectangle 72">
                <a:extLst>
                  <a:ext uri="{FF2B5EF4-FFF2-40B4-BE49-F238E27FC236}">
                    <a16:creationId xmlns:a16="http://schemas.microsoft.com/office/drawing/2014/main" id="{B3DAA101-37E8-4802-B136-3A2F0650E6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7" y="5796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29" name="Rectangle 73">
                <a:extLst>
                  <a:ext uri="{FF2B5EF4-FFF2-40B4-BE49-F238E27FC236}">
                    <a16:creationId xmlns:a16="http://schemas.microsoft.com/office/drawing/2014/main" id="{00343E91-AB0E-41C7-B884-30038D0B60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8" y="5705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30" name="Rectangle 74">
                <a:extLst>
                  <a:ext uri="{FF2B5EF4-FFF2-40B4-BE49-F238E27FC236}">
                    <a16:creationId xmlns:a16="http://schemas.microsoft.com/office/drawing/2014/main" id="{957E5BCB-8308-4D7D-9593-B7872B72A3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9" y="5796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31" name="Rectangle 75">
                <a:extLst>
                  <a:ext uri="{FF2B5EF4-FFF2-40B4-BE49-F238E27FC236}">
                    <a16:creationId xmlns:a16="http://schemas.microsoft.com/office/drawing/2014/main" id="{4605A773-F855-404B-B286-92D9FB6D9C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0" y="5705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32" name="Rectangle 76">
                <a:extLst>
                  <a:ext uri="{FF2B5EF4-FFF2-40B4-BE49-F238E27FC236}">
                    <a16:creationId xmlns:a16="http://schemas.microsoft.com/office/drawing/2014/main" id="{4A3B964C-B753-4159-83F2-7FC2DBC81E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9" y="5796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33" name="Rectangle 77">
                <a:extLst>
                  <a:ext uri="{FF2B5EF4-FFF2-40B4-BE49-F238E27FC236}">
                    <a16:creationId xmlns:a16="http://schemas.microsoft.com/office/drawing/2014/main" id="{93421BBC-CFD4-4D7C-9131-1F59A4989C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0" y="5705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34" name="Rectangle 78">
                <a:extLst>
                  <a:ext uri="{FF2B5EF4-FFF2-40B4-BE49-F238E27FC236}">
                    <a16:creationId xmlns:a16="http://schemas.microsoft.com/office/drawing/2014/main" id="{90D326F4-2615-4FD7-9946-D45C34FE61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1" y="5796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35" name="Rectangle 79">
                <a:extLst>
                  <a:ext uri="{FF2B5EF4-FFF2-40B4-BE49-F238E27FC236}">
                    <a16:creationId xmlns:a16="http://schemas.microsoft.com/office/drawing/2014/main" id="{938D3F81-99DA-42EE-89F2-5059DEA5AB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2" y="5705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36" name="Rectangle 80">
                <a:extLst>
                  <a:ext uri="{FF2B5EF4-FFF2-40B4-BE49-F238E27FC236}">
                    <a16:creationId xmlns:a16="http://schemas.microsoft.com/office/drawing/2014/main" id="{C2B3CE26-3CE6-4C21-ABB8-FB920166BF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2" y="5796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37" name="Rectangle 81">
                <a:extLst>
                  <a:ext uri="{FF2B5EF4-FFF2-40B4-BE49-F238E27FC236}">
                    <a16:creationId xmlns:a16="http://schemas.microsoft.com/office/drawing/2014/main" id="{E394FCB5-62C2-44FB-A2C9-34B51FF9B8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3" y="5705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38" name="Rectangle 82">
                <a:extLst>
                  <a:ext uri="{FF2B5EF4-FFF2-40B4-BE49-F238E27FC236}">
                    <a16:creationId xmlns:a16="http://schemas.microsoft.com/office/drawing/2014/main" id="{A648C4E9-5AC2-425B-A74E-6AE132BB4A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94" y="5796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39" name="Rectangle 83">
                <a:extLst>
                  <a:ext uri="{FF2B5EF4-FFF2-40B4-BE49-F238E27FC236}">
                    <a16:creationId xmlns:a16="http://schemas.microsoft.com/office/drawing/2014/main" id="{F9D80859-4E17-4511-9135-6A456676AF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5" y="5705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40" name="Rectangle 84">
                <a:extLst>
                  <a:ext uri="{FF2B5EF4-FFF2-40B4-BE49-F238E27FC236}">
                    <a16:creationId xmlns:a16="http://schemas.microsoft.com/office/drawing/2014/main" id="{5992FF50-1A09-4BC3-821F-FEC4E5EBB9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6" y="5796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41" name="Rectangle 85">
                <a:extLst>
                  <a:ext uri="{FF2B5EF4-FFF2-40B4-BE49-F238E27FC236}">
                    <a16:creationId xmlns:a16="http://schemas.microsoft.com/office/drawing/2014/main" id="{14451E7A-D642-46C3-B0D8-B5ADF6D139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7" y="5705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42" name="Rectangle 86">
                <a:extLst>
                  <a:ext uri="{FF2B5EF4-FFF2-40B4-BE49-F238E27FC236}">
                    <a16:creationId xmlns:a16="http://schemas.microsoft.com/office/drawing/2014/main" id="{41AC9927-396D-4CA2-93A4-2EACEECA3C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8" y="5796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43" name="Rectangle 87">
                <a:extLst>
                  <a:ext uri="{FF2B5EF4-FFF2-40B4-BE49-F238E27FC236}">
                    <a16:creationId xmlns:a16="http://schemas.microsoft.com/office/drawing/2014/main" id="{F3A8C2A2-013B-4541-838A-7F98C4A512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9" y="5705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44" name="Rectangle 88">
                <a:extLst>
                  <a:ext uri="{FF2B5EF4-FFF2-40B4-BE49-F238E27FC236}">
                    <a16:creationId xmlns:a16="http://schemas.microsoft.com/office/drawing/2014/main" id="{C16AA4B5-76E7-4BBB-BE63-CD1EFE3A11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8" y="5796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45" name="Rectangle 89">
                <a:extLst>
                  <a:ext uri="{FF2B5EF4-FFF2-40B4-BE49-F238E27FC236}">
                    <a16:creationId xmlns:a16="http://schemas.microsoft.com/office/drawing/2014/main" id="{ECB1BC67-68D2-4A5A-98EB-243437C216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9" y="5705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46" name="Rectangle 90">
                <a:extLst>
                  <a:ext uri="{FF2B5EF4-FFF2-40B4-BE49-F238E27FC236}">
                    <a16:creationId xmlns:a16="http://schemas.microsoft.com/office/drawing/2014/main" id="{860DEAF4-508C-40F4-A91D-8A549B1FC9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0" y="5796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47" name="Rectangle 91">
                <a:extLst>
                  <a:ext uri="{FF2B5EF4-FFF2-40B4-BE49-F238E27FC236}">
                    <a16:creationId xmlns:a16="http://schemas.microsoft.com/office/drawing/2014/main" id="{55D75885-1FE1-438D-A78D-E962869EB5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1" y="5705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48" name="Rectangle 92">
                <a:extLst>
                  <a:ext uri="{FF2B5EF4-FFF2-40B4-BE49-F238E27FC236}">
                    <a16:creationId xmlns:a16="http://schemas.microsoft.com/office/drawing/2014/main" id="{4FADB35F-632B-4D2D-93BF-26F4FF7F31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1" y="5796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49" name="Rectangle 93">
                <a:extLst>
                  <a:ext uri="{FF2B5EF4-FFF2-40B4-BE49-F238E27FC236}">
                    <a16:creationId xmlns:a16="http://schemas.microsoft.com/office/drawing/2014/main" id="{09E7AF61-B6BC-4B6E-8B8B-85CA96C1D9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2" y="5705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50" name="Rectangle 94">
                <a:extLst>
                  <a:ext uri="{FF2B5EF4-FFF2-40B4-BE49-F238E27FC236}">
                    <a16:creationId xmlns:a16="http://schemas.microsoft.com/office/drawing/2014/main" id="{908FD41C-1D35-4447-A089-7C85B50886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3" y="5796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51" name="Rectangle 95">
                <a:extLst>
                  <a:ext uri="{FF2B5EF4-FFF2-40B4-BE49-F238E27FC236}">
                    <a16:creationId xmlns:a16="http://schemas.microsoft.com/office/drawing/2014/main" id="{7EAB2453-A02F-4D7F-A7F6-328CC96986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4" y="5705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52" name="Rectangle 96">
                <a:extLst>
                  <a:ext uri="{FF2B5EF4-FFF2-40B4-BE49-F238E27FC236}">
                    <a16:creationId xmlns:a16="http://schemas.microsoft.com/office/drawing/2014/main" id="{17787F4D-BA49-465E-9EF9-9B0B0C2321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4" y="5796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53" name="Rectangle 97">
                <a:extLst>
                  <a:ext uri="{FF2B5EF4-FFF2-40B4-BE49-F238E27FC236}">
                    <a16:creationId xmlns:a16="http://schemas.microsoft.com/office/drawing/2014/main" id="{170B5A2D-428B-4DA4-81EE-E293D71EC8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5" y="5705"/>
                <a:ext cx="91" cy="90"/>
              </a:xfrm>
              <a:prstGeom prst="rect">
                <a:avLst/>
              </a:prstGeom>
              <a:solidFill>
                <a:srgbClr val="FF99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554" name="Group 98">
              <a:extLst>
                <a:ext uri="{FF2B5EF4-FFF2-40B4-BE49-F238E27FC236}">
                  <a16:creationId xmlns:a16="http://schemas.microsoft.com/office/drawing/2014/main" id="{BDE3DEE5-81A2-4043-86D1-BCB873673DF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5509"/>
              <a:ext cx="4320" cy="187"/>
              <a:chOff x="73" y="5705"/>
              <a:chExt cx="4173" cy="181"/>
            </a:xfrm>
          </p:grpSpPr>
          <p:sp>
            <p:nvSpPr>
              <p:cNvPr id="19555" name="Rectangle 99">
                <a:extLst>
                  <a:ext uri="{FF2B5EF4-FFF2-40B4-BE49-F238E27FC236}">
                    <a16:creationId xmlns:a16="http://schemas.microsoft.com/office/drawing/2014/main" id="{53E97E17-8C85-40D1-95AE-65781F8D8C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" y="5796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56" name="Rectangle 100">
                <a:extLst>
                  <a:ext uri="{FF2B5EF4-FFF2-40B4-BE49-F238E27FC236}">
                    <a16:creationId xmlns:a16="http://schemas.microsoft.com/office/drawing/2014/main" id="{987C32C4-C595-47C1-A62A-BFB107F7B7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705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57" name="Rectangle 101">
                <a:extLst>
                  <a:ext uri="{FF2B5EF4-FFF2-40B4-BE49-F238E27FC236}">
                    <a16:creationId xmlns:a16="http://schemas.microsoft.com/office/drawing/2014/main" id="{89891D0E-9702-40F9-9FEE-8082E6DB34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" y="5796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58" name="Rectangle 102">
                <a:extLst>
                  <a:ext uri="{FF2B5EF4-FFF2-40B4-BE49-F238E27FC236}">
                    <a16:creationId xmlns:a16="http://schemas.microsoft.com/office/drawing/2014/main" id="{365945E4-FF6F-44AD-B424-B2B48F7886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" y="5705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59" name="Rectangle 103">
                <a:extLst>
                  <a:ext uri="{FF2B5EF4-FFF2-40B4-BE49-F238E27FC236}">
                    <a16:creationId xmlns:a16="http://schemas.microsoft.com/office/drawing/2014/main" id="{05B525A1-A4DB-4FED-B946-9F8A6BE59F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" y="5796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60" name="Rectangle 104">
                <a:extLst>
                  <a:ext uri="{FF2B5EF4-FFF2-40B4-BE49-F238E27FC236}">
                    <a16:creationId xmlns:a16="http://schemas.microsoft.com/office/drawing/2014/main" id="{A45F0D56-22A5-400D-943C-4B8898158B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7" y="5705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61" name="Rectangle 105">
                <a:extLst>
                  <a:ext uri="{FF2B5EF4-FFF2-40B4-BE49-F238E27FC236}">
                    <a16:creationId xmlns:a16="http://schemas.microsoft.com/office/drawing/2014/main" id="{31EEC7FD-1DB0-41DC-8B4D-6AF7A106EF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" y="5796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62" name="Rectangle 106">
                <a:extLst>
                  <a:ext uri="{FF2B5EF4-FFF2-40B4-BE49-F238E27FC236}">
                    <a16:creationId xmlns:a16="http://schemas.microsoft.com/office/drawing/2014/main" id="{BB5829AE-A38F-4CC6-9E93-3A1F4BA37F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" y="5705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63" name="Rectangle 107">
                <a:extLst>
                  <a:ext uri="{FF2B5EF4-FFF2-40B4-BE49-F238E27FC236}">
                    <a16:creationId xmlns:a16="http://schemas.microsoft.com/office/drawing/2014/main" id="{9379B417-CC1F-42D6-ADF0-B44C7BEEEF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" y="5796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64" name="Rectangle 108">
                <a:extLst>
                  <a:ext uri="{FF2B5EF4-FFF2-40B4-BE49-F238E27FC236}">
                    <a16:creationId xmlns:a16="http://schemas.microsoft.com/office/drawing/2014/main" id="{38E891CB-A8D4-42FB-AD80-AEB106DE1D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9" y="5705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65" name="Rectangle 109">
                <a:extLst>
                  <a:ext uri="{FF2B5EF4-FFF2-40B4-BE49-F238E27FC236}">
                    <a16:creationId xmlns:a16="http://schemas.microsoft.com/office/drawing/2014/main" id="{2E1926D3-A4C3-4DA9-BFC4-03D33AFB43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0" y="5796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66" name="Rectangle 110">
                <a:extLst>
                  <a:ext uri="{FF2B5EF4-FFF2-40B4-BE49-F238E27FC236}">
                    <a16:creationId xmlns:a16="http://schemas.microsoft.com/office/drawing/2014/main" id="{2D1F14C8-180F-4495-8392-3C5872FBEB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1" y="5705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67" name="Rectangle 111">
                <a:extLst>
                  <a:ext uri="{FF2B5EF4-FFF2-40B4-BE49-F238E27FC236}">
                    <a16:creationId xmlns:a16="http://schemas.microsoft.com/office/drawing/2014/main" id="{DCB2164E-A776-4496-B808-862E03641C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1" y="5796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68" name="Rectangle 112">
                <a:extLst>
                  <a:ext uri="{FF2B5EF4-FFF2-40B4-BE49-F238E27FC236}">
                    <a16:creationId xmlns:a16="http://schemas.microsoft.com/office/drawing/2014/main" id="{A59949AF-F4B5-4A34-8CA3-606FE3A92A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2" y="5705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69" name="Rectangle 113">
                <a:extLst>
                  <a:ext uri="{FF2B5EF4-FFF2-40B4-BE49-F238E27FC236}">
                    <a16:creationId xmlns:a16="http://schemas.microsoft.com/office/drawing/2014/main" id="{DFA1E28F-9544-4AC6-B696-2A7FD79D49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3" y="5796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0" name="Rectangle 114">
                <a:extLst>
                  <a:ext uri="{FF2B5EF4-FFF2-40B4-BE49-F238E27FC236}">
                    <a16:creationId xmlns:a16="http://schemas.microsoft.com/office/drawing/2014/main" id="{FBEB5C75-1FEC-49C3-89F1-9D9D1FAF7A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4" y="5705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1" name="Rectangle 115">
                <a:extLst>
                  <a:ext uri="{FF2B5EF4-FFF2-40B4-BE49-F238E27FC236}">
                    <a16:creationId xmlns:a16="http://schemas.microsoft.com/office/drawing/2014/main" id="{268A3A05-B25E-4B4E-804F-8AF807B6BD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4" y="5796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2" name="Rectangle 116">
                <a:extLst>
                  <a:ext uri="{FF2B5EF4-FFF2-40B4-BE49-F238E27FC236}">
                    <a16:creationId xmlns:a16="http://schemas.microsoft.com/office/drawing/2014/main" id="{1CD26A06-AF67-471F-A112-B72504D7E3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5" y="5705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3" name="Rectangle 117">
                <a:extLst>
                  <a:ext uri="{FF2B5EF4-FFF2-40B4-BE49-F238E27FC236}">
                    <a16:creationId xmlns:a16="http://schemas.microsoft.com/office/drawing/2014/main" id="{74059C87-ED35-4FBC-8E9A-A13C40D12B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6" y="5796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4" name="Rectangle 118">
                <a:extLst>
                  <a:ext uri="{FF2B5EF4-FFF2-40B4-BE49-F238E27FC236}">
                    <a16:creationId xmlns:a16="http://schemas.microsoft.com/office/drawing/2014/main" id="{0F5F390F-8ACB-4FE9-8F45-FD9E274B86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7" y="5705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5" name="Rectangle 119">
                <a:extLst>
                  <a:ext uri="{FF2B5EF4-FFF2-40B4-BE49-F238E27FC236}">
                    <a16:creationId xmlns:a16="http://schemas.microsoft.com/office/drawing/2014/main" id="{5B12C983-E09F-4AEC-B588-2E32ADF13F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7" y="5796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6" name="Rectangle 120">
                <a:extLst>
                  <a:ext uri="{FF2B5EF4-FFF2-40B4-BE49-F238E27FC236}">
                    <a16:creationId xmlns:a16="http://schemas.microsoft.com/office/drawing/2014/main" id="{79C407B3-EFEF-4923-8DEA-3DAF4FF017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8" y="5705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7" name="Rectangle 121">
                <a:extLst>
                  <a:ext uri="{FF2B5EF4-FFF2-40B4-BE49-F238E27FC236}">
                    <a16:creationId xmlns:a16="http://schemas.microsoft.com/office/drawing/2014/main" id="{AABA5FFC-0115-45AB-9609-A7A9465111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9" y="5796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8" name="Rectangle 122">
                <a:extLst>
                  <a:ext uri="{FF2B5EF4-FFF2-40B4-BE49-F238E27FC236}">
                    <a16:creationId xmlns:a16="http://schemas.microsoft.com/office/drawing/2014/main" id="{E975139D-29CB-4006-B7D8-7B627AB002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0" y="5705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9" name="Rectangle 123">
                <a:extLst>
                  <a:ext uri="{FF2B5EF4-FFF2-40B4-BE49-F238E27FC236}">
                    <a16:creationId xmlns:a16="http://schemas.microsoft.com/office/drawing/2014/main" id="{A2F61354-C13A-46A7-BCF0-F37455675B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9" y="5796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80" name="Rectangle 124">
                <a:extLst>
                  <a:ext uri="{FF2B5EF4-FFF2-40B4-BE49-F238E27FC236}">
                    <a16:creationId xmlns:a16="http://schemas.microsoft.com/office/drawing/2014/main" id="{9771CE1A-D5D0-4031-97A0-A70D49760A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0" y="5705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81" name="Rectangle 125">
                <a:extLst>
                  <a:ext uri="{FF2B5EF4-FFF2-40B4-BE49-F238E27FC236}">
                    <a16:creationId xmlns:a16="http://schemas.microsoft.com/office/drawing/2014/main" id="{2C6FB689-06A6-41F9-AC52-8B056F2C11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1" y="5796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82" name="Rectangle 126">
                <a:extLst>
                  <a:ext uri="{FF2B5EF4-FFF2-40B4-BE49-F238E27FC236}">
                    <a16:creationId xmlns:a16="http://schemas.microsoft.com/office/drawing/2014/main" id="{C2A8B344-6234-4FD8-B050-012B800C01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2" y="5705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83" name="Rectangle 127">
                <a:extLst>
                  <a:ext uri="{FF2B5EF4-FFF2-40B4-BE49-F238E27FC236}">
                    <a16:creationId xmlns:a16="http://schemas.microsoft.com/office/drawing/2014/main" id="{8EE6A3A5-D6DC-4898-9C99-E519C66829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2" y="5796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84" name="Rectangle 128">
                <a:extLst>
                  <a:ext uri="{FF2B5EF4-FFF2-40B4-BE49-F238E27FC236}">
                    <a16:creationId xmlns:a16="http://schemas.microsoft.com/office/drawing/2014/main" id="{C70FD00E-2F3C-4012-9ECB-3601CA03D6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3" y="5705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85" name="Rectangle 129">
                <a:extLst>
                  <a:ext uri="{FF2B5EF4-FFF2-40B4-BE49-F238E27FC236}">
                    <a16:creationId xmlns:a16="http://schemas.microsoft.com/office/drawing/2014/main" id="{6C4C404D-7BCE-40CB-91BE-ACE31AA50D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94" y="5796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86" name="Rectangle 130">
                <a:extLst>
                  <a:ext uri="{FF2B5EF4-FFF2-40B4-BE49-F238E27FC236}">
                    <a16:creationId xmlns:a16="http://schemas.microsoft.com/office/drawing/2014/main" id="{77CBFA20-2C06-4F15-8F4A-AB705D7303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5" y="5705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87" name="Rectangle 131">
                <a:extLst>
                  <a:ext uri="{FF2B5EF4-FFF2-40B4-BE49-F238E27FC236}">
                    <a16:creationId xmlns:a16="http://schemas.microsoft.com/office/drawing/2014/main" id="{4D5566F3-6F2A-458A-84AD-0F0A7E4818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6" y="5796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88" name="Rectangle 132">
                <a:extLst>
                  <a:ext uri="{FF2B5EF4-FFF2-40B4-BE49-F238E27FC236}">
                    <a16:creationId xmlns:a16="http://schemas.microsoft.com/office/drawing/2014/main" id="{20137048-9774-4626-8A2E-1A0716C29C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7" y="5705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89" name="Rectangle 133">
                <a:extLst>
                  <a:ext uri="{FF2B5EF4-FFF2-40B4-BE49-F238E27FC236}">
                    <a16:creationId xmlns:a16="http://schemas.microsoft.com/office/drawing/2014/main" id="{74A11200-D9B6-467E-ADA6-CA465B462D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8" y="5796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90" name="Rectangle 134">
                <a:extLst>
                  <a:ext uri="{FF2B5EF4-FFF2-40B4-BE49-F238E27FC236}">
                    <a16:creationId xmlns:a16="http://schemas.microsoft.com/office/drawing/2014/main" id="{83D25B12-AE98-4571-9C77-034A81B76C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9" y="5705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91" name="Rectangle 135">
                <a:extLst>
                  <a:ext uri="{FF2B5EF4-FFF2-40B4-BE49-F238E27FC236}">
                    <a16:creationId xmlns:a16="http://schemas.microsoft.com/office/drawing/2014/main" id="{CB43F2AF-9EA6-4CD0-A494-F3BA78FD7E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8" y="5796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92" name="Rectangle 136">
                <a:extLst>
                  <a:ext uri="{FF2B5EF4-FFF2-40B4-BE49-F238E27FC236}">
                    <a16:creationId xmlns:a16="http://schemas.microsoft.com/office/drawing/2014/main" id="{08BF54AC-7C7A-40CB-AC10-36951FB916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9" y="5705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93" name="Rectangle 137">
                <a:extLst>
                  <a:ext uri="{FF2B5EF4-FFF2-40B4-BE49-F238E27FC236}">
                    <a16:creationId xmlns:a16="http://schemas.microsoft.com/office/drawing/2014/main" id="{35DAD00E-01F9-4064-8D87-1A8A1D6147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0" y="5796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94" name="Rectangle 138">
                <a:extLst>
                  <a:ext uri="{FF2B5EF4-FFF2-40B4-BE49-F238E27FC236}">
                    <a16:creationId xmlns:a16="http://schemas.microsoft.com/office/drawing/2014/main" id="{2CF8FC28-2CF8-44D3-986D-564B0869C5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1" y="5705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95" name="Rectangle 139">
                <a:extLst>
                  <a:ext uri="{FF2B5EF4-FFF2-40B4-BE49-F238E27FC236}">
                    <a16:creationId xmlns:a16="http://schemas.microsoft.com/office/drawing/2014/main" id="{CED8D96D-7859-4B11-B300-35D61C24A1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1" y="5796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96" name="Rectangle 140">
                <a:extLst>
                  <a:ext uri="{FF2B5EF4-FFF2-40B4-BE49-F238E27FC236}">
                    <a16:creationId xmlns:a16="http://schemas.microsoft.com/office/drawing/2014/main" id="{AFCEE982-71C4-40A8-BEAB-ADD4DEB519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2" y="5705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97" name="Rectangle 141">
                <a:extLst>
                  <a:ext uri="{FF2B5EF4-FFF2-40B4-BE49-F238E27FC236}">
                    <a16:creationId xmlns:a16="http://schemas.microsoft.com/office/drawing/2014/main" id="{ABBB5AA6-0CF6-4682-B8ED-22CE86EDBF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3" y="5796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98" name="Rectangle 142">
                <a:extLst>
                  <a:ext uri="{FF2B5EF4-FFF2-40B4-BE49-F238E27FC236}">
                    <a16:creationId xmlns:a16="http://schemas.microsoft.com/office/drawing/2014/main" id="{FF0FCC61-F0BA-4017-A895-9B17497252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4" y="5705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99" name="Rectangle 143">
                <a:extLst>
                  <a:ext uri="{FF2B5EF4-FFF2-40B4-BE49-F238E27FC236}">
                    <a16:creationId xmlns:a16="http://schemas.microsoft.com/office/drawing/2014/main" id="{51616B43-E89C-4A7D-B70F-585016EA77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4" y="5796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00" name="Rectangle 144">
                <a:extLst>
                  <a:ext uri="{FF2B5EF4-FFF2-40B4-BE49-F238E27FC236}">
                    <a16:creationId xmlns:a16="http://schemas.microsoft.com/office/drawing/2014/main" id="{EC78E0D3-1EFE-4E97-AE4C-1F33F2AC99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5" y="5705"/>
                <a:ext cx="91" cy="90"/>
              </a:xfrm>
              <a:prstGeom prst="rect">
                <a:avLst/>
              </a:prstGeom>
              <a:solidFill>
                <a:srgbClr val="FF99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601" name="Group 145">
              <a:extLst>
                <a:ext uri="{FF2B5EF4-FFF2-40B4-BE49-F238E27FC236}">
                  <a16:creationId xmlns:a16="http://schemas.microsoft.com/office/drawing/2014/main" id="{AFD40AF2-CF76-4D85-A555-FE1D977AC7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5311"/>
              <a:ext cx="4320" cy="188"/>
              <a:chOff x="73" y="5705"/>
              <a:chExt cx="4173" cy="181"/>
            </a:xfrm>
          </p:grpSpPr>
          <p:sp>
            <p:nvSpPr>
              <p:cNvPr id="19602" name="Rectangle 146">
                <a:extLst>
                  <a:ext uri="{FF2B5EF4-FFF2-40B4-BE49-F238E27FC236}">
                    <a16:creationId xmlns:a16="http://schemas.microsoft.com/office/drawing/2014/main" id="{A366319B-564F-4A4B-8F1F-B69B469F0E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" y="5796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03" name="Rectangle 147">
                <a:extLst>
                  <a:ext uri="{FF2B5EF4-FFF2-40B4-BE49-F238E27FC236}">
                    <a16:creationId xmlns:a16="http://schemas.microsoft.com/office/drawing/2014/main" id="{11FBFE5E-4239-4EF8-81BE-E1C48413AD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705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04" name="Rectangle 148">
                <a:extLst>
                  <a:ext uri="{FF2B5EF4-FFF2-40B4-BE49-F238E27FC236}">
                    <a16:creationId xmlns:a16="http://schemas.microsoft.com/office/drawing/2014/main" id="{620B5CB4-A976-45F3-B07D-4F4B3FC48C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" y="5796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05" name="Rectangle 149">
                <a:extLst>
                  <a:ext uri="{FF2B5EF4-FFF2-40B4-BE49-F238E27FC236}">
                    <a16:creationId xmlns:a16="http://schemas.microsoft.com/office/drawing/2014/main" id="{D76793E3-68E8-4267-965F-76101E9CE8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" y="5705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06" name="Rectangle 150">
                <a:extLst>
                  <a:ext uri="{FF2B5EF4-FFF2-40B4-BE49-F238E27FC236}">
                    <a16:creationId xmlns:a16="http://schemas.microsoft.com/office/drawing/2014/main" id="{D8005453-E3C8-4B5C-B112-271A7FDE41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" y="5796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07" name="Rectangle 151">
                <a:extLst>
                  <a:ext uri="{FF2B5EF4-FFF2-40B4-BE49-F238E27FC236}">
                    <a16:creationId xmlns:a16="http://schemas.microsoft.com/office/drawing/2014/main" id="{9D971AB3-C460-4318-8FEC-C151E71BDC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7" y="5705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08" name="Rectangle 152">
                <a:extLst>
                  <a:ext uri="{FF2B5EF4-FFF2-40B4-BE49-F238E27FC236}">
                    <a16:creationId xmlns:a16="http://schemas.microsoft.com/office/drawing/2014/main" id="{AF8E51C2-35C2-4B14-A6B3-6262051DE8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" y="5796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09" name="Rectangle 153">
                <a:extLst>
                  <a:ext uri="{FF2B5EF4-FFF2-40B4-BE49-F238E27FC236}">
                    <a16:creationId xmlns:a16="http://schemas.microsoft.com/office/drawing/2014/main" id="{3C76F758-4BDF-4647-B5B1-162E6D7539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" y="5705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10" name="Rectangle 154">
                <a:extLst>
                  <a:ext uri="{FF2B5EF4-FFF2-40B4-BE49-F238E27FC236}">
                    <a16:creationId xmlns:a16="http://schemas.microsoft.com/office/drawing/2014/main" id="{46DB694A-0764-4C4A-9897-55AF130A75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" y="5796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11" name="Rectangle 155">
                <a:extLst>
                  <a:ext uri="{FF2B5EF4-FFF2-40B4-BE49-F238E27FC236}">
                    <a16:creationId xmlns:a16="http://schemas.microsoft.com/office/drawing/2014/main" id="{DF5E6EE7-B4D1-4A25-A9B4-2AD472FC12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9" y="5705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12" name="Rectangle 156">
                <a:extLst>
                  <a:ext uri="{FF2B5EF4-FFF2-40B4-BE49-F238E27FC236}">
                    <a16:creationId xmlns:a16="http://schemas.microsoft.com/office/drawing/2014/main" id="{AB7F6430-2363-4AF3-8F63-6DF28D112D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0" y="5796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13" name="Rectangle 157">
                <a:extLst>
                  <a:ext uri="{FF2B5EF4-FFF2-40B4-BE49-F238E27FC236}">
                    <a16:creationId xmlns:a16="http://schemas.microsoft.com/office/drawing/2014/main" id="{87E4C4AE-F7D7-4256-B637-4416D28F91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1" y="5705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14" name="Rectangle 158">
                <a:extLst>
                  <a:ext uri="{FF2B5EF4-FFF2-40B4-BE49-F238E27FC236}">
                    <a16:creationId xmlns:a16="http://schemas.microsoft.com/office/drawing/2014/main" id="{C52128AB-B34D-4672-87DC-B9E7DF5FFC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1" y="5796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15" name="Rectangle 159">
                <a:extLst>
                  <a:ext uri="{FF2B5EF4-FFF2-40B4-BE49-F238E27FC236}">
                    <a16:creationId xmlns:a16="http://schemas.microsoft.com/office/drawing/2014/main" id="{74F0826B-2A83-4054-9DEE-DCE4963271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2" y="5705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16" name="Rectangle 160">
                <a:extLst>
                  <a:ext uri="{FF2B5EF4-FFF2-40B4-BE49-F238E27FC236}">
                    <a16:creationId xmlns:a16="http://schemas.microsoft.com/office/drawing/2014/main" id="{34CDA239-CF86-4775-B0EC-7F3908160F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3" y="5796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17" name="Rectangle 161">
                <a:extLst>
                  <a:ext uri="{FF2B5EF4-FFF2-40B4-BE49-F238E27FC236}">
                    <a16:creationId xmlns:a16="http://schemas.microsoft.com/office/drawing/2014/main" id="{C5DED464-E551-453F-9889-0816B69679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4" y="5705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18" name="Rectangle 162">
                <a:extLst>
                  <a:ext uri="{FF2B5EF4-FFF2-40B4-BE49-F238E27FC236}">
                    <a16:creationId xmlns:a16="http://schemas.microsoft.com/office/drawing/2014/main" id="{B864F89D-24D4-4C9D-B004-8E4DB7038D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4" y="5796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19" name="Rectangle 163">
                <a:extLst>
                  <a:ext uri="{FF2B5EF4-FFF2-40B4-BE49-F238E27FC236}">
                    <a16:creationId xmlns:a16="http://schemas.microsoft.com/office/drawing/2014/main" id="{A6973351-8643-443F-BA32-5AD802DD16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5" y="5705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20" name="Rectangle 164">
                <a:extLst>
                  <a:ext uri="{FF2B5EF4-FFF2-40B4-BE49-F238E27FC236}">
                    <a16:creationId xmlns:a16="http://schemas.microsoft.com/office/drawing/2014/main" id="{72A5A3D1-C5E7-471E-9761-44B86EDB81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6" y="5796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21" name="Rectangle 165">
                <a:extLst>
                  <a:ext uri="{FF2B5EF4-FFF2-40B4-BE49-F238E27FC236}">
                    <a16:creationId xmlns:a16="http://schemas.microsoft.com/office/drawing/2014/main" id="{D67FDD43-A896-48D9-8868-7D80282742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7" y="5705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22" name="Rectangle 166">
                <a:extLst>
                  <a:ext uri="{FF2B5EF4-FFF2-40B4-BE49-F238E27FC236}">
                    <a16:creationId xmlns:a16="http://schemas.microsoft.com/office/drawing/2014/main" id="{681583C6-4BF1-43C8-877D-A7293C8D70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7" y="5796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23" name="Rectangle 167">
                <a:extLst>
                  <a:ext uri="{FF2B5EF4-FFF2-40B4-BE49-F238E27FC236}">
                    <a16:creationId xmlns:a16="http://schemas.microsoft.com/office/drawing/2014/main" id="{97618C67-4606-4190-AC8A-8F0E5EA91E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8" y="5705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24" name="Rectangle 168">
                <a:extLst>
                  <a:ext uri="{FF2B5EF4-FFF2-40B4-BE49-F238E27FC236}">
                    <a16:creationId xmlns:a16="http://schemas.microsoft.com/office/drawing/2014/main" id="{9A93FF26-0F06-40B4-BD23-45337131CC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9" y="5796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25" name="Rectangle 169">
                <a:extLst>
                  <a:ext uri="{FF2B5EF4-FFF2-40B4-BE49-F238E27FC236}">
                    <a16:creationId xmlns:a16="http://schemas.microsoft.com/office/drawing/2014/main" id="{DB838465-FE8C-43AF-A179-C008E6C27E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0" y="5705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26" name="Rectangle 170">
                <a:extLst>
                  <a:ext uri="{FF2B5EF4-FFF2-40B4-BE49-F238E27FC236}">
                    <a16:creationId xmlns:a16="http://schemas.microsoft.com/office/drawing/2014/main" id="{9F3B119A-BFCC-4F7B-B13F-EF1287A806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9" y="5796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27" name="Rectangle 171">
                <a:extLst>
                  <a:ext uri="{FF2B5EF4-FFF2-40B4-BE49-F238E27FC236}">
                    <a16:creationId xmlns:a16="http://schemas.microsoft.com/office/drawing/2014/main" id="{E514C719-F2CA-49A4-9B77-33A4CB8DAA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0" y="5705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28" name="Rectangle 172">
                <a:extLst>
                  <a:ext uri="{FF2B5EF4-FFF2-40B4-BE49-F238E27FC236}">
                    <a16:creationId xmlns:a16="http://schemas.microsoft.com/office/drawing/2014/main" id="{6EAADB08-89A4-4DED-B21B-A47EC6BDA0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1" y="5796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29" name="Rectangle 173">
                <a:extLst>
                  <a:ext uri="{FF2B5EF4-FFF2-40B4-BE49-F238E27FC236}">
                    <a16:creationId xmlns:a16="http://schemas.microsoft.com/office/drawing/2014/main" id="{EBB6D620-353C-4F0E-AB2C-0222396515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2" y="5705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30" name="Rectangle 174">
                <a:extLst>
                  <a:ext uri="{FF2B5EF4-FFF2-40B4-BE49-F238E27FC236}">
                    <a16:creationId xmlns:a16="http://schemas.microsoft.com/office/drawing/2014/main" id="{306AF86D-3F61-4227-B8D8-996DA78BDA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2" y="5796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31" name="Rectangle 175">
                <a:extLst>
                  <a:ext uri="{FF2B5EF4-FFF2-40B4-BE49-F238E27FC236}">
                    <a16:creationId xmlns:a16="http://schemas.microsoft.com/office/drawing/2014/main" id="{359B5134-30B1-4FEE-BC31-A64876537C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3" y="5705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32" name="Rectangle 176">
                <a:extLst>
                  <a:ext uri="{FF2B5EF4-FFF2-40B4-BE49-F238E27FC236}">
                    <a16:creationId xmlns:a16="http://schemas.microsoft.com/office/drawing/2014/main" id="{EC9C6187-A12C-4DDA-A509-5B825E4EA4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94" y="5796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33" name="Rectangle 177">
                <a:extLst>
                  <a:ext uri="{FF2B5EF4-FFF2-40B4-BE49-F238E27FC236}">
                    <a16:creationId xmlns:a16="http://schemas.microsoft.com/office/drawing/2014/main" id="{1AB9697C-EE94-4B22-A263-3CBCABEFD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5" y="5705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34" name="Rectangle 178">
                <a:extLst>
                  <a:ext uri="{FF2B5EF4-FFF2-40B4-BE49-F238E27FC236}">
                    <a16:creationId xmlns:a16="http://schemas.microsoft.com/office/drawing/2014/main" id="{FFAD2B5E-A44E-471A-9EB6-6DD652B46D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6" y="5796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35" name="Rectangle 179">
                <a:extLst>
                  <a:ext uri="{FF2B5EF4-FFF2-40B4-BE49-F238E27FC236}">
                    <a16:creationId xmlns:a16="http://schemas.microsoft.com/office/drawing/2014/main" id="{A4A0ED24-5492-42DA-954D-9D0AF9B5A1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7" y="5705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36" name="Rectangle 180">
                <a:extLst>
                  <a:ext uri="{FF2B5EF4-FFF2-40B4-BE49-F238E27FC236}">
                    <a16:creationId xmlns:a16="http://schemas.microsoft.com/office/drawing/2014/main" id="{30AE25B7-71C8-4286-A89F-8B49B2B255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8" y="5796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37" name="Rectangle 181">
                <a:extLst>
                  <a:ext uri="{FF2B5EF4-FFF2-40B4-BE49-F238E27FC236}">
                    <a16:creationId xmlns:a16="http://schemas.microsoft.com/office/drawing/2014/main" id="{257ACDF9-93C4-4551-B070-C5CD158048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9" y="5705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38" name="Rectangle 182">
                <a:extLst>
                  <a:ext uri="{FF2B5EF4-FFF2-40B4-BE49-F238E27FC236}">
                    <a16:creationId xmlns:a16="http://schemas.microsoft.com/office/drawing/2014/main" id="{E978CC2F-AB3A-406C-A1E1-68871BF1D5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8" y="5796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39" name="Rectangle 183">
                <a:extLst>
                  <a:ext uri="{FF2B5EF4-FFF2-40B4-BE49-F238E27FC236}">
                    <a16:creationId xmlns:a16="http://schemas.microsoft.com/office/drawing/2014/main" id="{B938F639-6E55-4AD1-8DEA-965E1556E2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9" y="5705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40" name="Rectangle 184">
                <a:extLst>
                  <a:ext uri="{FF2B5EF4-FFF2-40B4-BE49-F238E27FC236}">
                    <a16:creationId xmlns:a16="http://schemas.microsoft.com/office/drawing/2014/main" id="{52E47FA7-6F8E-4814-8346-1313103DFE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0" y="5796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41" name="Rectangle 185">
                <a:extLst>
                  <a:ext uri="{FF2B5EF4-FFF2-40B4-BE49-F238E27FC236}">
                    <a16:creationId xmlns:a16="http://schemas.microsoft.com/office/drawing/2014/main" id="{922CBC51-7AD4-41E3-BAD5-27B6788D01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1" y="5705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42" name="Rectangle 186">
                <a:extLst>
                  <a:ext uri="{FF2B5EF4-FFF2-40B4-BE49-F238E27FC236}">
                    <a16:creationId xmlns:a16="http://schemas.microsoft.com/office/drawing/2014/main" id="{631CB334-8589-45F0-BF96-23A92DC2D5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1" y="5796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43" name="Rectangle 187">
                <a:extLst>
                  <a:ext uri="{FF2B5EF4-FFF2-40B4-BE49-F238E27FC236}">
                    <a16:creationId xmlns:a16="http://schemas.microsoft.com/office/drawing/2014/main" id="{17A49B80-32DB-4DEE-9FE2-7E5157B3C2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2" y="5705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44" name="Rectangle 188">
                <a:extLst>
                  <a:ext uri="{FF2B5EF4-FFF2-40B4-BE49-F238E27FC236}">
                    <a16:creationId xmlns:a16="http://schemas.microsoft.com/office/drawing/2014/main" id="{5B5A92D6-E80F-4236-A876-EDFFE9B73B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3" y="5796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45" name="Rectangle 189">
                <a:extLst>
                  <a:ext uri="{FF2B5EF4-FFF2-40B4-BE49-F238E27FC236}">
                    <a16:creationId xmlns:a16="http://schemas.microsoft.com/office/drawing/2014/main" id="{26C69DCA-4DE7-48A3-8FA7-BC5DEC8352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4" y="5705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46" name="Rectangle 190">
                <a:extLst>
                  <a:ext uri="{FF2B5EF4-FFF2-40B4-BE49-F238E27FC236}">
                    <a16:creationId xmlns:a16="http://schemas.microsoft.com/office/drawing/2014/main" id="{D84CBBAF-489B-40AE-BF79-D1C38FAEB6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4" y="5796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47" name="Rectangle 191">
                <a:extLst>
                  <a:ext uri="{FF2B5EF4-FFF2-40B4-BE49-F238E27FC236}">
                    <a16:creationId xmlns:a16="http://schemas.microsoft.com/office/drawing/2014/main" id="{CD38AF0B-1605-44F3-BCB2-DBC5911859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5" y="5705"/>
                <a:ext cx="91" cy="90"/>
              </a:xfrm>
              <a:prstGeom prst="rect">
                <a:avLst/>
              </a:prstGeom>
              <a:solidFill>
                <a:srgbClr val="FF99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648" name="Group 192">
              <a:extLst>
                <a:ext uri="{FF2B5EF4-FFF2-40B4-BE49-F238E27FC236}">
                  <a16:creationId xmlns:a16="http://schemas.microsoft.com/office/drawing/2014/main" id="{86B10865-03EE-49AB-84A2-BDA4ADA695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5133"/>
              <a:ext cx="4320" cy="187"/>
              <a:chOff x="73" y="5705"/>
              <a:chExt cx="4173" cy="181"/>
            </a:xfrm>
          </p:grpSpPr>
          <p:sp>
            <p:nvSpPr>
              <p:cNvPr id="19649" name="Rectangle 193">
                <a:extLst>
                  <a:ext uri="{FF2B5EF4-FFF2-40B4-BE49-F238E27FC236}">
                    <a16:creationId xmlns:a16="http://schemas.microsoft.com/office/drawing/2014/main" id="{462FC2A9-602B-4651-9BCD-B79F767DBF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" y="5796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50" name="Rectangle 194">
                <a:extLst>
                  <a:ext uri="{FF2B5EF4-FFF2-40B4-BE49-F238E27FC236}">
                    <a16:creationId xmlns:a16="http://schemas.microsoft.com/office/drawing/2014/main" id="{3DBABA5F-C4C3-4C82-8D4F-C597F64FF5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705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51" name="Rectangle 195">
                <a:extLst>
                  <a:ext uri="{FF2B5EF4-FFF2-40B4-BE49-F238E27FC236}">
                    <a16:creationId xmlns:a16="http://schemas.microsoft.com/office/drawing/2014/main" id="{EE3292B6-2F42-42AA-A6A7-B1E6A9A611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" y="5796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52" name="Rectangle 196">
                <a:extLst>
                  <a:ext uri="{FF2B5EF4-FFF2-40B4-BE49-F238E27FC236}">
                    <a16:creationId xmlns:a16="http://schemas.microsoft.com/office/drawing/2014/main" id="{D993CE1D-BE57-42BA-B0C2-F1E1440ED7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" y="5705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53" name="Rectangle 197">
                <a:extLst>
                  <a:ext uri="{FF2B5EF4-FFF2-40B4-BE49-F238E27FC236}">
                    <a16:creationId xmlns:a16="http://schemas.microsoft.com/office/drawing/2014/main" id="{A4B48A59-FDAB-4798-8843-E0D66B33B7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" y="5796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54" name="Rectangle 198">
                <a:extLst>
                  <a:ext uri="{FF2B5EF4-FFF2-40B4-BE49-F238E27FC236}">
                    <a16:creationId xmlns:a16="http://schemas.microsoft.com/office/drawing/2014/main" id="{9237B3A6-172E-4519-8650-BF7EC0D4B7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7" y="5705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55" name="Rectangle 199">
                <a:extLst>
                  <a:ext uri="{FF2B5EF4-FFF2-40B4-BE49-F238E27FC236}">
                    <a16:creationId xmlns:a16="http://schemas.microsoft.com/office/drawing/2014/main" id="{2A1AB7BC-A582-466C-A4DB-59ACB8EBC3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" y="5796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56" name="Rectangle 200">
                <a:extLst>
                  <a:ext uri="{FF2B5EF4-FFF2-40B4-BE49-F238E27FC236}">
                    <a16:creationId xmlns:a16="http://schemas.microsoft.com/office/drawing/2014/main" id="{0BDF0E7A-D958-4239-BD48-2D51EF091B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" y="5705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57" name="Rectangle 201">
                <a:extLst>
                  <a:ext uri="{FF2B5EF4-FFF2-40B4-BE49-F238E27FC236}">
                    <a16:creationId xmlns:a16="http://schemas.microsoft.com/office/drawing/2014/main" id="{36972E06-0B25-4422-92A8-89B780FA9C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" y="5796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58" name="Rectangle 202">
                <a:extLst>
                  <a:ext uri="{FF2B5EF4-FFF2-40B4-BE49-F238E27FC236}">
                    <a16:creationId xmlns:a16="http://schemas.microsoft.com/office/drawing/2014/main" id="{5CDCEF52-4C6A-4A0C-B3D8-59C496B59E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9" y="5705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59" name="Rectangle 203">
                <a:extLst>
                  <a:ext uri="{FF2B5EF4-FFF2-40B4-BE49-F238E27FC236}">
                    <a16:creationId xmlns:a16="http://schemas.microsoft.com/office/drawing/2014/main" id="{9B82B089-64DD-4323-A0BE-77127C7AD5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0" y="5796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60" name="Rectangle 204">
                <a:extLst>
                  <a:ext uri="{FF2B5EF4-FFF2-40B4-BE49-F238E27FC236}">
                    <a16:creationId xmlns:a16="http://schemas.microsoft.com/office/drawing/2014/main" id="{C18B0FF1-76D6-4426-B735-DD5FA9E300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1" y="5705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61" name="Rectangle 205">
                <a:extLst>
                  <a:ext uri="{FF2B5EF4-FFF2-40B4-BE49-F238E27FC236}">
                    <a16:creationId xmlns:a16="http://schemas.microsoft.com/office/drawing/2014/main" id="{E72E4B89-DC50-4B34-9004-7A1F81ABE8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1" y="5796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62" name="Rectangle 206">
                <a:extLst>
                  <a:ext uri="{FF2B5EF4-FFF2-40B4-BE49-F238E27FC236}">
                    <a16:creationId xmlns:a16="http://schemas.microsoft.com/office/drawing/2014/main" id="{BCA09DEF-66F9-4B7B-BFA2-C3FF0FE1D6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2" y="5705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63" name="Rectangle 207">
                <a:extLst>
                  <a:ext uri="{FF2B5EF4-FFF2-40B4-BE49-F238E27FC236}">
                    <a16:creationId xmlns:a16="http://schemas.microsoft.com/office/drawing/2014/main" id="{12EFB426-C80B-4EB8-A95D-FA34AE516A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3" y="5796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64" name="Rectangle 208">
                <a:extLst>
                  <a:ext uri="{FF2B5EF4-FFF2-40B4-BE49-F238E27FC236}">
                    <a16:creationId xmlns:a16="http://schemas.microsoft.com/office/drawing/2014/main" id="{12F53E62-1997-45FD-8749-D2887D25C0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4" y="5705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65" name="Rectangle 209">
                <a:extLst>
                  <a:ext uri="{FF2B5EF4-FFF2-40B4-BE49-F238E27FC236}">
                    <a16:creationId xmlns:a16="http://schemas.microsoft.com/office/drawing/2014/main" id="{9B50A3B9-D4FB-4660-86E4-5DAEC17DAD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4" y="5796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66" name="Rectangle 210">
                <a:extLst>
                  <a:ext uri="{FF2B5EF4-FFF2-40B4-BE49-F238E27FC236}">
                    <a16:creationId xmlns:a16="http://schemas.microsoft.com/office/drawing/2014/main" id="{C72B730D-E6AB-4A1A-8411-82E5252EB1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5" y="5705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67" name="Rectangle 211">
                <a:extLst>
                  <a:ext uri="{FF2B5EF4-FFF2-40B4-BE49-F238E27FC236}">
                    <a16:creationId xmlns:a16="http://schemas.microsoft.com/office/drawing/2014/main" id="{F73C207E-A9F1-448A-B71F-8913C132A1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6" y="5796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68" name="Rectangle 212">
                <a:extLst>
                  <a:ext uri="{FF2B5EF4-FFF2-40B4-BE49-F238E27FC236}">
                    <a16:creationId xmlns:a16="http://schemas.microsoft.com/office/drawing/2014/main" id="{28AE18B0-7316-4005-A558-732D4A4BA2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7" y="5705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69" name="Rectangle 213">
                <a:extLst>
                  <a:ext uri="{FF2B5EF4-FFF2-40B4-BE49-F238E27FC236}">
                    <a16:creationId xmlns:a16="http://schemas.microsoft.com/office/drawing/2014/main" id="{CC305DE0-5582-4123-B1F0-AB841817C6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7" y="5796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70" name="Rectangle 214">
                <a:extLst>
                  <a:ext uri="{FF2B5EF4-FFF2-40B4-BE49-F238E27FC236}">
                    <a16:creationId xmlns:a16="http://schemas.microsoft.com/office/drawing/2014/main" id="{D5E96DC6-EF7E-437E-909D-2F10C01030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8" y="5705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71" name="Rectangle 215">
                <a:extLst>
                  <a:ext uri="{FF2B5EF4-FFF2-40B4-BE49-F238E27FC236}">
                    <a16:creationId xmlns:a16="http://schemas.microsoft.com/office/drawing/2014/main" id="{DCD76769-0FBD-42F7-BCA9-2989281687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9" y="5796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72" name="Rectangle 216">
                <a:extLst>
                  <a:ext uri="{FF2B5EF4-FFF2-40B4-BE49-F238E27FC236}">
                    <a16:creationId xmlns:a16="http://schemas.microsoft.com/office/drawing/2014/main" id="{A9FE8EF4-ABE1-4994-BD9F-F7F4E7915E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0" y="5705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73" name="Rectangle 217">
                <a:extLst>
                  <a:ext uri="{FF2B5EF4-FFF2-40B4-BE49-F238E27FC236}">
                    <a16:creationId xmlns:a16="http://schemas.microsoft.com/office/drawing/2014/main" id="{4DE85556-DAAD-49D1-9AD3-5EE8725C62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9" y="5796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74" name="Rectangle 218">
                <a:extLst>
                  <a:ext uri="{FF2B5EF4-FFF2-40B4-BE49-F238E27FC236}">
                    <a16:creationId xmlns:a16="http://schemas.microsoft.com/office/drawing/2014/main" id="{6D5B1FB0-60DC-447E-A686-6B441863D9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0" y="5705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75" name="Rectangle 219">
                <a:extLst>
                  <a:ext uri="{FF2B5EF4-FFF2-40B4-BE49-F238E27FC236}">
                    <a16:creationId xmlns:a16="http://schemas.microsoft.com/office/drawing/2014/main" id="{EF4DA12E-834A-4AC8-BA2F-7520B4D668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1" y="5796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76" name="Rectangle 220">
                <a:extLst>
                  <a:ext uri="{FF2B5EF4-FFF2-40B4-BE49-F238E27FC236}">
                    <a16:creationId xmlns:a16="http://schemas.microsoft.com/office/drawing/2014/main" id="{99C12B3D-95EB-4CEE-AE2A-82E3BDE16F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2" y="5705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77" name="Rectangle 221">
                <a:extLst>
                  <a:ext uri="{FF2B5EF4-FFF2-40B4-BE49-F238E27FC236}">
                    <a16:creationId xmlns:a16="http://schemas.microsoft.com/office/drawing/2014/main" id="{E8EDB608-8869-4506-B092-B249C3FEE2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2" y="5796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78" name="Rectangle 222">
                <a:extLst>
                  <a:ext uri="{FF2B5EF4-FFF2-40B4-BE49-F238E27FC236}">
                    <a16:creationId xmlns:a16="http://schemas.microsoft.com/office/drawing/2014/main" id="{5D0E5BB7-7170-4082-9893-28445E07A8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3" y="5705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79" name="Rectangle 223">
                <a:extLst>
                  <a:ext uri="{FF2B5EF4-FFF2-40B4-BE49-F238E27FC236}">
                    <a16:creationId xmlns:a16="http://schemas.microsoft.com/office/drawing/2014/main" id="{8CEF4500-CCE7-4E43-BD91-2EF4EE3EBE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94" y="5796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80" name="Rectangle 224">
                <a:extLst>
                  <a:ext uri="{FF2B5EF4-FFF2-40B4-BE49-F238E27FC236}">
                    <a16:creationId xmlns:a16="http://schemas.microsoft.com/office/drawing/2014/main" id="{2A5C9E2C-9407-4665-AFAB-10F946475C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5" y="5705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81" name="Rectangle 225">
                <a:extLst>
                  <a:ext uri="{FF2B5EF4-FFF2-40B4-BE49-F238E27FC236}">
                    <a16:creationId xmlns:a16="http://schemas.microsoft.com/office/drawing/2014/main" id="{691FF1CB-7180-4CAA-BA85-0DD79AF346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6" y="5796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82" name="Rectangle 226">
                <a:extLst>
                  <a:ext uri="{FF2B5EF4-FFF2-40B4-BE49-F238E27FC236}">
                    <a16:creationId xmlns:a16="http://schemas.microsoft.com/office/drawing/2014/main" id="{96825D2A-B9B4-4D8D-9456-47677A9A1C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7" y="5705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83" name="Rectangle 227">
                <a:extLst>
                  <a:ext uri="{FF2B5EF4-FFF2-40B4-BE49-F238E27FC236}">
                    <a16:creationId xmlns:a16="http://schemas.microsoft.com/office/drawing/2014/main" id="{06035D35-829A-42CC-8473-633FD04C71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8" y="5796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84" name="Rectangle 228">
                <a:extLst>
                  <a:ext uri="{FF2B5EF4-FFF2-40B4-BE49-F238E27FC236}">
                    <a16:creationId xmlns:a16="http://schemas.microsoft.com/office/drawing/2014/main" id="{D958D016-AC4B-4672-BDF4-E1611EB5EA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9" y="5705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85" name="Rectangle 229">
                <a:extLst>
                  <a:ext uri="{FF2B5EF4-FFF2-40B4-BE49-F238E27FC236}">
                    <a16:creationId xmlns:a16="http://schemas.microsoft.com/office/drawing/2014/main" id="{2217523E-8591-48B2-9CF1-A383AA2713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8" y="5796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86" name="Rectangle 230">
                <a:extLst>
                  <a:ext uri="{FF2B5EF4-FFF2-40B4-BE49-F238E27FC236}">
                    <a16:creationId xmlns:a16="http://schemas.microsoft.com/office/drawing/2014/main" id="{CE42CA44-793F-4C89-9DDD-1A2F37A833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9" y="5705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87" name="Rectangle 231">
                <a:extLst>
                  <a:ext uri="{FF2B5EF4-FFF2-40B4-BE49-F238E27FC236}">
                    <a16:creationId xmlns:a16="http://schemas.microsoft.com/office/drawing/2014/main" id="{D2A8A766-7369-4FBE-8BBE-13EF3EBFD4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0" y="5796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88" name="Rectangle 232">
                <a:extLst>
                  <a:ext uri="{FF2B5EF4-FFF2-40B4-BE49-F238E27FC236}">
                    <a16:creationId xmlns:a16="http://schemas.microsoft.com/office/drawing/2014/main" id="{121609F8-0B6F-45FD-BFAE-4FC5C888DC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1" y="5705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89" name="Rectangle 233">
                <a:extLst>
                  <a:ext uri="{FF2B5EF4-FFF2-40B4-BE49-F238E27FC236}">
                    <a16:creationId xmlns:a16="http://schemas.microsoft.com/office/drawing/2014/main" id="{A747D9DA-643C-4D7C-AB04-F89C491046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1" y="5796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90" name="Rectangle 234">
                <a:extLst>
                  <a:ext uri="{FF2B5EF4-FFF2-40B4-BE49-F238E27FC236}">
                    <a16:creationId xmlns:a16="http://schemas.microsoft.com/office/drawing/2014/main" id="{C2FD0B73-76C0-4F29-9B5F-2B7ED851C7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2" y="5705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91" name="Rectangle 235">
                <a:extLst>
                  <a:ext uri="{FF2B5EF4-FFF2-40B4-BE49-F238E27FC236}">
                    <a16:creationId xmlns:a16="http://schemas.microsoft.com/office/drawing/2014/main" id="{731BB882-44E9-407D-9D76-57942795AE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3" y="5796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92" name="Rectangle 236">
                <a:extLst>
                  <a:ext uri="{FF2B5EF4-FFF2-40B4-BE49-F238E27FC236}">
                    <a16:creationId xmlns:a16="http://schemas.microsoft.com/office/drawing/2014/main" id="{CB587A06-981F-408C-A77A-8E7D65795A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4" y="5705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93" name="Rectangle 237">
                <a:extLst>
                  <a:ext uri="{FF2B5EF4-FFF2-40B4-BE49-F238E27FC236}">
                    <a16:creationId xmlns:a16="http://schemas.microsoft.com/office/drawing/2014/main" id="{1418E53C-2AB2-49A0-80C9-6B4B6FF976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4" y="5796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94" name="Rectangle 238">
                <a:extLst>
                  <a:ext uri="{FF2B5EF4-FFF2-40B4-BE49-F238E27FC236}">
                    <a16:creationId xmlns:a16="http://schemas.microsoft.com/office/drawing/2014/main" id="{77F2E0CF-F8AE-402D-8AFA-210B255EAB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5" y="5705"/>
                <a:ext cx="91" cy="90"/>
              </a:xfrm>
              <a:prstGeom prst="rect">
                <a:avLst/>
              </a:prstGeom>
              <a:solidFill>
                <a:srgbClr val="FF99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9695" name="Text Box 239">
            <a:extLst>
              <a:ext uri="{FF2B5EF4-FFF2-40B4-BE49-F238E27FC236}">
                <a16:creationId xmlns:a16="http://schemas.microsoft.com/office/drawing/2014/main" id="{5E34D243-8C3D-49EC-994D-59020E3F55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961063"/>
            <a:ext cx="68580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>
                <a:ea typeface="メイリオ" panose="020B0604030504040204" pitchFamily="50" charset="-128"/>
              </a:rPr>
              <a:t>平成○○年○月○日</a:t>
            </a:r>
          </a:p>
        </p:txBody>
      </p:sp>
      <p:sp>
        <p:nvSpPr>
          <p:cNvPr id="19696" name="Text Box 240">
            <a:extLst>
              <a:ext uri="{FF2B5EF4-FFF2-40B4-BE49-F238E27FC236}">
                <a16:creationId xmlns:a16="http://schemas.microsoft.com/office/drawing/2014/main" id="{C8A7EB57-BDAA-49EB-81FC-9A6CA10614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400925"/>
            <a:ext cx="6858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2000" b="1">
                <a:ea typeface="メイリオ" panose="020B0604030504040204" pitchFamily="50" charset="-128"/>
              </a:rPr>
              <a:t>株式会社○○○○</a:t>
            </a:r>
          </a:p>
        </p:txBody>
      </p:sp>
      <p:sp>
        <p:nvSpPr>
          <p:cNvPr id="19697" name="Line 241">
            <a:extLst>
              <a:ext uri="{FF2B5EF4-FFF2-40B4-BE49-F238E27FC236}">
                <a16:creationId xmlns:a16="http://schemas.microsoft.com/office/drawing/2014/main" id="{68CE93FE-53AA-454E-975B-B289C8B16B03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4371975"/>
            <a:ext cx="6858000" cy="0"/>
          </a:xfrm>
          <a:prstGeom prst="line">
            <a:avLst/>
          </a:prstGeom>
          <a:noFill/>
          <a:ln w="28575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698" name="Text Box 242">
            <a:extLst>
              <a:ext uri="{FF2B5EF4-FFF2-40B4-BE49-F238E27FC236}">
                <a16:creationId xmlns:a16="http://schemas.microsoft.com/office/drawing/2014/main" id="{73E1A2D9-8C70-4315-9625-F0C336DA98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857375"/>
            <a:ext cx="6858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2000" b="1">
                <a:ea typeface="メイリオ" panose="020B0604030504040204" pitchFamily="50" charset="-128"/>
              </a:rPr>
              <a:t>株式会社○○○○御中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>
            <a:extLst>
              <a:ext uri="{FF2B5EF4-FFF2-40B4-BE49-F238E27FC236}">
                <a16:creationId xmlns:a16="http://schemas.microsoft.com/office/drawing/2014/main" id="{581CAD40-8F4C-41BA-B556-D1433A9C4D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868738"/>
            <a:ext cx="6858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3200" b="1">
                <a:ea typeface="メイリオ" panose="020B0604030504040204" pitchFamily="50" charset="-128"/>
              </a:rPr>
              <a:t>お見積書</a:t>
            </a:r>
          </a:p>
        </p:txBody>
      </p:sp>
      <p:grpSp>
        <p:nvGrpSpPr>
          <p:cNvPr id="20483" name="Group 3">
            <a:extLst>
              <a:ext uri="{FF2B5EF4-FFF2-40B4-BE49-F238E27FC236}">
                <a16:creationId xmlns:a16="http://schemas.microsoft.com/office/drawing/2014/main" id="{8AFBC81B-2D05-4117-A0F5-C37D30F2D4A6}"/>
              </a:ext>
            </a:extLst>
          </p:cNvPr>
          <p:cNvGrpSpPr>
            <a:grpSpLocks/>
          </p:cNvGrpSpPr>
          <p:nvPr/>
        </p:nvGrpSpPr>
        <p:grpSpPr bwMode="auto">
          <a:xfrm>
            <a:off x="0" y="8447088"/>
            <a:ext cx="6858000" cy="1474787"/>
            <a:chOff x="0" y="5133"/>
            <a:chExt cx="4320" cy="929"/>
          </a:xfrm>
        </p:grpSpPr>
        <p:grpSp>
          <p:nvGrpSpPr>
            <p:cNvPr id="20484" name="Group 4">
              <a:extLst>
                <a:ext uri="{FF2B5EF4-FFF2-40B4-BE49-F238E27FC236}">
                  <a16:creationId xmlns:a16="http://schemas.microsoft.com/office/drawing/2014/main" id="{2C0AD24D-64A6-4B55-B60D-37DC5AA5B4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5874"/>
              <a:ext cx="4320" cy="188"/>
              <a:chOff x="73" y="5705"/>
              <a:chExt cx="4173" cy="181"/>
            </a:xfrm>
          </p:grpSpPr>
          <p:sp>
            <p:nvSpPr>
              <p:cNvPr id="20485" name="Rectangle 5">
                <a:extLst>
                  <a:ext uri="{FF2B5EF4-FFF2-40B4-BE49-F238E27FC236}">
                    <a16:creationId xmlns:a16="http://schemas.microsoft.com/office/drawing/2014/main" id="{E4AA0A75-FDC9-4943-B8EC-B1D511229E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" y="5796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86" name="Rectangle 6">
                <a:extLst>
                  <a:ext uri="{FF2B5EF4-FFF2-40B4-BE49-F238E27FC236}">
                    <a16:creationId xmlns:a16="http://schemas.microsoft.com/office/drawing/2014/main" id="{8A94A436-2B05-429C-9884-2EA868986C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705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87" name="Rectangle 7">
                <a:extLst>
                  <a:ext uri="{FF2B5EF4-FFF2-40B4-BE49-F238E27FC236}">
                    <a16:creationId xmlns:a16="http://schemas.microsoft.com/office/drawing/2014/main" id="{0FC59431-5A7E-4942-89C5-77A6DC30BE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" y="5796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88" name="Rectangle 8">
                <a:extLst>
                  <a:ext uri="{FF2B5EF4-FFF2-40B4-BE49-F238E27FC236}">
                    <a16:creationId xmlns:a16="http://schemas.microsoft.com/office/drawing/2014/main" id="{0E7139C0-F471-4A62-AB34-078C459FC6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" y="5705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89" name="Rectangle 9">
                <a:extLst>
                  <a:ext uri="{FF2B5EF4-FFF2-40B4-BE49-F238E27FC236}">
                    <a16:creationId xmlns:a16="http://schemas.microsoft.com/office/drawing/2014/main" id="{F8EA8AB2-FC2B-49C6-9BF2-78C08F889B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" y="5796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90" name="Rectangle 10">
                <a:extLst>
                  <a:ext uri="{FF2B5EF4-FFF2-40B4-BE49-F238E27FC236}">
                    <a16:creationId xmlns:a16="http://schemas.microsoft.com/office/drawing/2014/main" id="{9BDA33BB-11AF-4651-8739-12A9DE1E35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7" y="5705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91" name="Rectangle 11">
                <a:extLst>
                  <a:ext uri="{FF2B5EF4-FFF2-40B4-BE49-F238E27FC236}">
                    <a16:creationId xmlns:a16="http://schemas.microsoft.com/office/drawing/2014/main" id="{22171FB0-4D68-4A5A-8346-F32831BB9C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" y="5796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92" name="Rectangle 12">
                <a:extLst>
                  <a:ext uri="{FF2B5EF4-FFF2-40B4-BE49-F238E27FC236}">
                    <a16:creationId xmlns:a16="http://schemas.microsoft.com/office/drawing/2014/main" id="{B7E20EE1-4A9B-4D6D-9579-D730737B29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" y="5705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93" name="Rectangle 13">
                <a:extLst>
                  <a:ext uri="{FF2B5EF4-FFF2-40B4-BE49-F238E27FC236}">
                    <a16:creationId xmlns:a16="http://schemas.microsoft.com/office/drawing/2014/main" id="{680A3D8C-F9B9-43CC-AC64-B58EE2494B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" y="5796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94" name="Rectangle 14">
                <a:extLst>
                  <a:ext uri="{FF2B5EF4-FFF2-40B4-BE49-F238E27FC236}">
                    <a16:creationId xmlns:a16="http://schemas.microsoft.com/office/drawing/2014/main" id="{6D70E866-7A47-4A3C-80C2-3E4A1DBF1D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9" y="5705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95" name="Rectangle 15">
                <a:extLst>
                  <a:ext uri="{FF2B5EF4-FFF2-40B4-BE49-F238E27FC236}">
                    <a16:creationId xmlns:a16="http://schemas.microsoft.com/office/drawing/2014/main" id="{007E6727-5460-4CFF-882A-EF7CF974D1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0" y="5796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96" name="Rectangle 16">
                <a:extLst>
                  <a:ext uri="{FF2B5EF4-FFF2-40B4-BE49-F238E27FC236}">
                    <a16:creationId xmlns:a16="http://schemas.microsoft.com/office/drawing/2014/main" id="{A855F557-5B56-49EE-9430-0F53353B0D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1" y="5705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97" name="Rectangle 17">
                <a:extLst>
                  <a:ext uri="{FF2B5EF4-FFF2-40B4-BE49-F238E27FC236}">
                    <a16:creationId xmlns:a16="http://schemas.microsoft.com/office/drawing/2014/main" id="{81ACBFBA-78C9-4E16-88C6-601EFE2A02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1" y="5796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98" name="Rectangle 18">
                <a:extLst>
                  <a:ext uri="{FF2B5EF4-FFF2-40B4-BE49-F238E27FC236}">
                    <a16:creationId xmlns:a16="http://schemas.microsoft.com/office/drawing/2014/main" id="{A61C22CE-C4BE-4A7D-8C7B-06670E33B1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2" y="5705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99" name="Rectangle 19">
                <a:extLst>
                  <a:ext uri="{FF2B5EF4-FFF2-40B4-BE49-F238E27FC236}">
                    <a16:creationId xmlns:a16="http://schemas.microsoft.com/office/drawing/2014/main" id="{D12BFB8C-D148-47E0-9F29-9E1A69DF9E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3" y="5796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00" name="Rectangle 20">
                <a:extLst>
                  <a:ext uri="{FF2B5EF4-FFF2-40B4-BE49-F238E27FC236}">
                    <a16:creationId xmlns:a16="http://schemas.microsoft.com/office/drawing/2014/main" id="{B5163BF4-3E2E-4A80-8178-46CA0BBD44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4" y="5705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01" name="Rectangle 21">
                <a:extLst>
                  <a:ext uri="{FF2B5EF4-FFF2-40B4-BE49-F238E27FC236}">
                    <a16:creationId xmlns:a16="http://schemas.microsoft.com/office/drawing/2014/main" id="{FFBDAE24-C422-4778-8DEA-33BE940385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4" y="5796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02" name="Rectangle 22">
                <a:extLst>
                  <a:ext uri="{FF2B5EF4-FFF2-40B4-BE49-F238E27FC236}">
                    <a16:creationId xmlns:a16="http://schemas.microsoft.com/office/drawing/2014/main" id="{88C793CD-B3BA-4859-B8E4-3F42772068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5" y="5705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03" name="Rectangle 23">
                <a:extLst>
                  <a:ext uri="{FF2B5EF4-FFF2-40B4-BE49-F238E27FC236}">
                    <a16:creationId xmlns:a16="http://schemas.microsoft.com/office/drawing/2014/main" id="{C5C7DE08-B948-438F-9796-0B4DA2A20E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6" y="5796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04" name="Rectangle 24">
                <a:extLst>
                  <a:ext uri="{FF2B5EF4-FFF2-40B4-BE49-F238E27FC236}">
                    <a16:creationId xmlns:a16="http://schemas.microsoft.com/office/drawing/2014/main" id="{B238D123-2D3D-403A-A2F3-ED0C2FC187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7" y="5705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05" name="Rectangle 25">
                <a:extLst>
                  <a:ext uri="{FF2B5EF4-FFF2-40B4-BE49-F238E27FC236}">
                    <a16:creationId xmlns:a16="http://schemas.microsoft.com/office/drawing/2014/main" id="{91B703B9-C31E-4AD2-991B-19CC63E751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7" y="5796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06" name="Rectangle 26">
                <a:extLst>
                  <a:ext uri="{FF2B5EF4-FFF2-40B4-BE49-F238E27FC236}">
                    <a16:creationId xmlns:a16="http://schemas.microsoft.com/office/drawing/2014/main" id="{9A90DD87-A174-4D40-8B03-D7AC9BEF07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8" y="5705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07" name="Rectangle 27">
                <a:extLst>
                  <a:ext uri="{FF2B5EF4-FFF2-40B4-BE49-F238E27FC236}">
                    <a16:creationId xmlns:a16="http://schemas.microsoft.com/office/drawing/2014/main" id="{097479E0-9083-4719-9974-1A5880C594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9" y="5796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08" name="Rectangle 28">
                <a:extLst>
                  <a:ext uri="{FF2B5EF4-FFF2-40B4-BE49-F238E27FC236}">
                    <a16:creationId xmlns:a16="http://schemas.microsoft.com/office/drawing/2014/main" id="{38C0B9C7-34D4-4D13-A0B7-2BE6FDEB87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0" y="5705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09" name="Rectangle 29">
                <a:extLst>
                  <a:ext uri="{FF2B5EF4-FFF2-40B4-BE49-F238E27FC236}">
                    <a16:creationId xmlns:a16="http://schemas.microsoft.com/office/drawing/2014/main" id="{E988DF08-DE42-4184-A133-4DAF1D7C33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9" y="5796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10" name="Rectangle 30">
                <a:extLst>
                  <a:ext uri="{FF2B5EF4-FFF2-40B4-BE49-F238E27FC236}">
                    <a16:creationId xmlns:a16="http://schemas.microsoft.com/office/drawing/2014/main" id="{14D370C6-BD10-44D4-908A-F43DEA08CA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0" y="5705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11" name="Rectangle 31">
                <a:extLst>
                  <a:ext uri="{FF2B5EF4-FFF2-40B4-BE49-F238E27FC236}">
                    <a16:creationId xmlns:a16="http://schemas.microsoft.com/office/drawing/2014/main" id="{91C97929-9856-4445-A4C0-54D12C70F5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1" y="5796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12" name="Rectangle 32">
                <a:extLst>
                  <a:ext uri="{FF2B5EF4-FFF2-40B4-BE49-F238E27FC236}">
                    <a16:creationId xmlns:a16="http://schemas.microsoft.com/office/drawing/2014/main" id="{6C8326D8-C799-48B9-A59E-A9A8B87B99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2" y="5705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13" name="Rectangle 33">
                <a:extLst>
                  <a:ext uri="{FF2B5EF4-FFF2-40B4-BE49-F238E27FC236}">
                    <a16:creationId xmlns:a16="http://schemas.microsoft.com/office/drawing/2014/main" id="{AA2B9046-F0F8-4720-806F-D65CF78F3A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2" y="5796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14" name="Rectangle 34">
                <a:extLst>
                  <a:ext uri="{FF2B5EF4-FFF2-40B4-BE49-F238E27FC236}">
                    <a16:creationId xmlns:a16="http://schemas.microsoft.com/office/drawing/2014/main" id="{6DB1A19C-63E5-4D24-96F5-8FFB26A13C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3" y="5705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15" name="Rectangle 35">
                <a:extLst>
                  <a:ext uri="{FF2B5EF4-FFF2-40B4-BE49-F238E27FC236}">
                    <a16:creationId xmlns:a16="http://schemas.microsoft.com/office/drawing/2014/main" id="{D7108A2A-7F55-4D98-AF1C-AEB2457C14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94" y="5796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16" name="Rectangle 36">
                <a:extLst>
                  <a:ext uri="{FF2B5EF4-FFF2-40B4-BE49-F238E27FC236}">
                    <a16:creationId xmlns:a16="http://schemas.microsoft.com/office/drawing/2014/main" id="{EB251AB6-5D40-4E0E-A913-B45F2E47D3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5" y="5705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17" name="Rectangle 37">
                <a:extLst>
                  <a:ext uri="{FF2B5EF4-FFF2-40B4-BE49-F238E27FC236}">
                    <a16:creationId xmlns:a16="http://schemas.microsoft.com/office/drawing/2014/main" id="{800E3BF7-E37B-4167-A305-F92B02364D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6" y="5796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18" name="Rectangle 38">
                <a:extLst>
                  <a:ext uri="{FF2B5EF4-FFF2-40B4-BE49-F238E27FC236}">
                    <a16:creationId xmlns:a16="http://schemas.microsoft.com/office/drawing/2014/main" id="{DB656E91-B3B7-4476-B43F-E4466963F0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7" y="5705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19" name="Rectangle 39">
                <a:extLst>
                  <a:ext uri="{FF2B5EF4-FFF2-40B4-BE49-F238E27FC236}">
                    <a16:creationId xmlns:a16="http://schemas.microsoft.com/office/drawing/2014/main" id="{EB9FD511-643B-4B44-ABC7-4BCA15A478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8" y="5796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20" name="Rectangle 40">
                <a:extLst>
                  <a:ext uri="{FF2B5EF4-FFF2-40B4-BE49-F238E27FC236}">
                    <a16:creationId xmlns:a16="http://schemas.microsoft.com/office/drawing/2014/main" id="{2D555B87-5037-4557-9FEB-05C91D1990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9" y="5705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21" name="Rectangle 41">
                <a:extLst>
                  <a:ext uri="{FF2B5EF4-FFF2-40B4-BE49-F238E27FC236}">
                    <a16:creationId xmlns:a16="http://schemas.microsoft.com/office/drawing/2014/main" id="{0DFD1A6B-7D91-4B41-A915-3FA2A27DBC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8" y="5796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22" name="Rectangle 42">
                <a:extLst>
                  <a:ext uri="{FF2B5EF4-FFF2-40B4-BE49-F238E27FC236}">
                    <a16:creationId xmlns:a16="http://schemas.microsoft.com/office/drawing/2014/main" id="{34051829-E626-4136-BD30-5CCEA4136F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9" y="5705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23" name="Rectangle 43">
                <a:extLst>
                  <a:ext uri="{FF2B5EF4-FFF2-40B4-BE49-F238E27FC236}">
                    <a16:creationId xmlns:a16="http://schemas.microsoft.com/office/drawing/2014/main" id="{8F993633-F163-45C6-91BC-BAC1021285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0" y="5796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24" name="Rectangle 44">
                <a:extLst>
                  <a:ext uri="{FF2B5EF4-FFF2-40B4-BE49-F238E27FC236}">
                    <a16:creationId xmlns:a16="http://schemas.microsoft.com/office/drawing/2014/main" id="{DF74A040-DFE0-4268-BAB4-FCA7BBA019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1" y="5705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25" name="Rectangle 45">
                <a:extLst>
                  <a:ext uri="{FF2B5EF4-FFF2-40B4-BE49-F238E27FC236}">
                    <a16:creationId xmlns:a16="http://schemas.microsoft.com/office/drawing/2014/main" id="{902415EB-EB61-47FF-AB57-F67AD8A763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1" y="5796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26" name="Rectangle 46">
                <a:extLst>
                  <a:ext uri="{FF2B5EF4-FFF2-40B4-BE49-F238E27FC236}">
                    <a16:creationId xmlns:a16="http://schemas.microsoft.com/office/drawing/2014/main" id="{AF115772-EE3C-4EA1-BA75-14F2802A46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2" y="5705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27" name="Rectangle 47">
                <a:extLst>
                  <a:ext uri="{FF2B5EF4-FFF2-40B4-BE49-F238E27FC236}">
                    <a16:creationId xmlns:a16="http://schemas.microsoft.com/office/drawing/2014/main" id="{5F057021-98B9-4B66-AFDC-8560159763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3" y="5796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28" name="Rectangle 48">
                <a:extLst>
                  <a:ext uri="{FF2B5EF4-FFF2-40B4-BE49-F238E27FC236}">
                    <a16:creationId xmlns:a16="http://schemas.microsoft.com/office/drawing/2014/main" id="{72D4FC1A-8408-4A1C-8BBA-AFD0A7BA95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4" y="5705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29" name="Rectangle 49">
                <a:extLst>
                  <a:ext uri="{FF2B5EF4-FFF2-40B4-BE49-F238E27FC236}">
                    <a16:creationId xmlns:a16="http://schemas.microsoft.com/office/drawing/2014/main" id="{BAE203E0-56CF-4D10-AB3D-A15AB7C1B0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4" y="5796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30" name="Rectangle 50">
                <a:extLst>
                  <a:ext uri="{FF2B5EF4-FFF2-40B4-BE49-F238E27FC236}">
                    <a16:creationId xmlns:a16="http://schemas.microsoft.com/office/drawing/2014/main" id="{F0B3EEE0-DC8C-4DD2-BE6E-5ADE763135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5" y="5705"/>
                <a:ext cx="91" cy="90"/>
              </a:xfrm>
              <a:prstGeom prst="rect">
                <a:avLst/>
              </a:pr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531" name="Group 51">
              <a:extLst>
                <a:ext uri="{FF2B5EF4-FFF2-40B4-BE49-F238E27FC236}">
                  <a16:creationId xmlns:a16="http://schemas.microsoft.com/office/drawing/2014/main" id="{7D4F762F-3F35-4890-B37C-3D832A2EA79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5687"/>
              <a:ext cx="4320" cy="187"/>
              <a:chOff x="73" y="5705"/>
              <a:chExt cx="4173" cy="181"/>
            </a:xfrm>
          </p:grpSpPr>
          <p:sp>
            <p:nvSpPr>
              <p:cNvPr id="20532" name="Rectangle 52">
                <a:extLst>
                  <a:ext uri="{FF2B5EF4-FFF2-40B4-BE49-F238E27FC236}">
                    <a16:creationId xmlns:a16="http://schemas.microsoft.com/office/drawing/2014/main" id="{EE7D0550-CDAE-4CB5-940D-779057C810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" y="5796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33" name="Rectangle 53">
                <a:extLst>
                  <a:ext uri="{FF2B5EF4-FFF2-40B4-BE49-F238E27FC236}">
                    <a16:creationId xmlns:a16="http://schemas.microsoft.com/office/drawing/2014/main" id="{D96B2DB2-832D-43E5-B222-DFEBEC1F52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705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34" name="Rectangle 54">
                <a:extLst>
                  <a:ext uri="{FF2B5EF4-FFF2-40B4-BE49-F238E27FC236}">
                    <a16:creationId xmlns:a16="http://schemas.microsoft.com/office/drawing/2014/main" id="{BFB36186-BD66-44AD-A61D-3582DFE9BA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" y="5796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35" name="Rectangle 55">
                <a:extLst>
                  <a:ext uri="{FF2B5EF4-FFF2-40B4-BE49-F238E27FC236}">
                    <a16:creationId xmlns:a16="http://schemas.microsoft.com/office/drawing/2014/main" id="{59D28332-54D9-4270-B0A1-4DCC231FD5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" y="5705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36" name="Rectangle 56">
                <a:extLst>
                  <a:ext uri="{FF2B5EF4-FFF2-40B4-BE49-F238E27FC236}">
                    <a16:creationId xmlns:a16="http://schemas.microsoft.com/office/drawing/2014/main" id="{5D46E194-4C62-42FD-874C-7BD0327D6F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" y="5796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37" name="Rectangle 57">
                <a:extLst>
                  <a:ext uri="{FF2B5EF4-FFF2-40B4-BE49-F238E27FC236}">
                    <a16:creationId xmlns:a16="http://schemas.microsoft.com/office/drawing/2014/main" id="{259261FC-AFD0-4A33-9314-AD63D54AE9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7" y="5705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38" name="Rectangle 58">
                <a:extLst>
                  <a:ext uri="{FF2B5EF4-FFF2-40B4-BE49-F238E27FC236}">
                    <a16:creationId xmlns:a16="http://schemas.microsoft.com/office/drawing/2014/main" id="{261909C0-C639-4F5D-80A8-1FFC1CD7AE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" y="5796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39" name="Rectangle 59">
                <a:extLst>
                  <a:ext uri="{FF2B5EF4-FFF2-40B4-BE49-F238E27FC236}">
                    <a16:creationId xmlns:a16="http://schemas.microsoft.com/office/drawing/2014/main" id="{E7307C1A-670F-4D1E-A883-A13B2FD28A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" y="5705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40" name="Rectangle 60">
                <a:extLst>
                  <a:ext uri="{FF2B5EF4-FFF2-40B4-BE49-F238E27FC236}">
                    <a16:creationId xmlns:a16="http://schemas.microsoft.com/office/drawing/2014/main" id="{B69AF916-4634-42BE-B179-5B4960E66A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" y="5796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41" name="Rectangle 61">
                <a:extLst>
                  <a:ext uri="{FF2B5EF4-FFF2-40B4-BE49-F238E27FC236}">
                    <a16:creationId xmlns:a16="http://schemas.microsoft.com/office/drawing/2014/main" id="{75E9240B-4A53-4371-AF87-4E894B9EFB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9" y="5705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42" name="Rectangle 62">
                <a:extLst>
                  <a:ext uri="{FF2B5EF4-FFF2-40B4-BE49-F238E27FC236}">
                    <a16:creationId xmlns:a16="http://schemas.microsoft.com/office/drawing/2014/main" id="{D7B0F52C-599A-401E-9084-923B8618C7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0" y="5796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43" name="Rectangle 63">
                <a:extLst>
                  <a:ext uri="{FF2B5EF4-FFF2-40B4-BE49-F238E27FC236}">
                    <a16:creationId xmlns:a16="http://schemas.microsoft.com/office/drawing/2014/main" id="{8070C51D-FDA0-4D66-9C49-267D3D0F0C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1" y="5705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44" name="Rectangle 64">
                <a:extLst>
                  <a:ext uri="{FF2B5EF4-FFF2-40B4-BE49-F238E27FC236}">
                    <a16:creationId xmlns:a16="http://schemas.microsoft.com/office/drawing/2014/main" id="{4B1C2C41-1DD5-4765-8D94-CF3A4005D5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1" y="5796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45" name="Rectangle 65">
                <a:extLst>
                  <a:ext uri="{FF2B5EF4-FFF2-40B4-BE49-F238E27FC236}">
                    <a16:creationId xmlns:a16="http://schemas.microsoft.com/office/drawing/2014/main" id="{236118D9-C325-46ED-8D05-F9ACB03516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2" y="5705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46" name="Rectangle 66">
                <a:extLst>
                  <a:ext uri="{FF2B5EF4-FFF2-40B4-BE49-F238E27FC236}">
                    <a16:creationId xmlns:a16="http://schemas.microsoft.com/office/drawing/2014/main" id="{E8D2FD45-3490-4FA6-BECC-D149F4BCF0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3" y="5796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47" name="Rectangle 67">
                <a:extLst>
                  <a:ext uri="{FF2B5EF4-FFF2-40B4-BE49-F238E27FC236}">
                    <a16:creationId xmlns:a16="http://schemas.microsoft.com/office/drawing/2014/main" id="{2FBB87EF-0C85-4044-84BE-A7860A96B6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4" y="5705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48" name="Rectangle 68">
                <a:extLst>
                  <a:ext uri="{FF2B5EF4-FFF2-40B4-BE49-F238E27FC236}">
                    <a16:creationId xmlns:a16="http://schemas.microsoft.com/office/drawing/2014/main" id="{E80C8FA1-A065-48E8-BF31-FB4E7CC26A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4" y="5796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49" name="Rectangle 69">
                <a:extLst>
                  <a:ext uri="{FF2B5EF4-FFF2-40B4-BE49-F238E27FC236}">
                    <a16:creationId xmlns:a16="http://schemas.microsoft.com/office/drawing/2014/main" id="{FCE7E552-26BE-445B-AA77-6DF103DC33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5" y="5705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50" name="Rectangle 70">
                <a:extLst>
                  <a:ext uri="{FF2B5EF4-FFF2-40B4-BE49-F238E27FC236}">
                    <a16:creationId xmlns:a16="http://schemas.microsoft.com/office/drawing/2014/main" id="{43997CC5-6B42-49AB-8A31-39A01080AF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6" y="5796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51" name="Rectangle 71">
                <a:extLst>
                  <a:ext uri="{FF2B5EF4-FFF2-40B4-BE49-F238E27FC236}">
                    <a16:creationId xmlns:a16="http://schemas.microsoft.com/office/drawing/2014/main" id="{41BBEC69-5DCC-4289-8F31-B96332C59E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7" y="5705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52" name="Rectangle 72">
                <a:extLst>
                  <a:ext uri="{FF2B5EF4-FFF2-40B4-BE49-F238E27FC236}">
                    <a16:creationId xmlns:a16="http://schemas.microsoft.com/office/drawing/2014/main" id="{D70C08A5-AB94-4741-91F0-F21F636F04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7" y="5796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53" name="Rectangle 73">
                <a:extLst>
                  <a:ext uri="{FF2B5EF4-FFF2-40B4-BE49-F238E27FC236}">
                    <a16:creationId xmlns:a16="http://schemas.microsoft.com/office/drawing/2014/main" id="{CE432BED-D4A9-48E9-A52A-7C6DAC0C8A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8" y="5705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54" name="Rectangle 74">
                <a:extLst>
                  <a:ext uri="{FF2B5EF4-FFF2-40B4-BE49-F238E27FC236}">
                    <a16:creationId xmlns:a16="http://schemas.microsoft.com/office/drawing/2014/main" id="{A4AEA32F-1B87-4AD8-B19B-E6A3751008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9" y="5796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55" name="Rectangle 75">
                <a:extLst>
                  <a:ext uri="{FF2B5EF4-FFF2-40B4-BE49-F238E27FC236}">
                    <a16:creationId xmlns:a16="http://schemas.microsoft.com/office/drawing/2014/main" id="{897896B3-5436-43E4-BB80-6C0DABD32F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0" y="5705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56" name="Rectangle 76">
                <a:extLst>
                  <a:ext uri="{FF2B5EF4-FFF2-40B4-BE49-F238E27FC236}">
                    <a16:creationId xmlns:a16="http://schemas.microsoft.com/office/drawing/2014/main" id="{F0C5B053-6822-4D8D-A574-E71080E064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9" y="5796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57" name="Rectangle 77">
                <a:extLst>
                  <a:ext uri="{FF2B5EF4-FFF2-40B4-BE49-F238E27FC236}">
                    <a16:creationId xmlns:a16="http://schemas.microsoft.com/office/drawing/2014/main" id="{E308C26B-8408-44FB-9843-32256D92D8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0" y="5705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58" name="Rectangle 78">
                <a:extLst>
                  <a:ext uri="{FF2B5EF4-FFF2-40B4-BE49-F238E27FC236}">
                    <a16:creationId xmlns:a16="http://schemas.microsoft.com/office/drawing/2014/main" id="{3F65D121-01F7-4429-AB66-9F50525A63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1" y="5796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59" name="Rectangle 79">
                <a:extLst>
                  <a:ext uri="{FF2B5EF4-FFF2-40B4-BE49-F238E27FC236}">
                    <a16:creationId xmlns:a16="http://schemas.microsoft.com/office/drawing/2014/main" id="{FD7E6932-BEBD-45BA-B85F-B5D6FE4942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2" y="5705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60" name="Rectangle 80">
                <a:extLst>
                  <a:ext uri="{FF2B5EF4-FFF2-40B4-BE49-F238E27FC236}">
                    <a16:creationId xmlns:a16="http://schemas.microsoft.com/office/drawing/2014/main" id="{C756A757-9F96-434A-BA3C-982BC08660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2" y="5796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61" name="Rectangle 81">
                <a:extLst>
                  <a:ext uri="{FF2B5EF4-FFF2-40B4-BE49-F238E27FC236}">
                    <a16:creationId xmlns:a16="http://schemas.microsoft.com/office/drawing/2014/main" id="{B2F935BA-1FFE-4953-9BA3-FA48E1A6F0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3" y="5705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62" name="Rectangle 82">
                <a:extLst>
                  <a:ext uri="{FF2B5EF4-FFF2-40B4-BE49-F238E27FC236}">
                    <a16:creationId xmlns:a16="http://schemas.microsoft.com/office/drawing/2014/main" id="{FAEE280D-AEED-40FF-B201-1FEC299ADC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94" y="5796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63" name="Rectangle 83">
                <a:extLst>
                  <a:ext uri="{FF2B5EF4-FFF2-40B4-BE49-F238E27FC236}">
                    <a16:creationId xmlns:a16="http://schemas.microsoft.com/office/drawing/2014/main" id="{E6E780BB-583C-42CA-998C-B0720D88DA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5" y="5705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64" name="Rectangle 84">
                <a:extLst>
                  <a:ext uri="{FF2B5EF4-FFF2-40B4-BE49-F238E27FC236}">
                    <a16:creationId xmlns:a16="http://schemas.microsoft.com/office/drawing/2014/main" id="{4492853A-65F4-49DC-AFAD-22AEB71530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6" y="5796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65" name="Rectangle 85">
                <a:extLst>
                  <a:ext uri="{FF2B5EF4-FFF2-40B4-BE49-F238E27FC236}">
                    <a16:creationId xmlns:a16="http://schemas.microsoft.com/office/drawing/2014/main" id="{39701D54-B5B7-4548-A526-7624CB6CF6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7" y="5705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66" name="Rectangle 86">
                <a:extLst>
                  <a:ext uri="{FF2B5EF4-FFF2-40B4-BE49-F238E27FC236}">
                    <a16:creationId xmlns:a16="http://schemas.microsoft.com/office/drawing/2014/main" id="{4F3DCB83-6EA7-4FAD-AC22-22017EED12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8" y="5796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67" name="Rectangle 87">
                <a:extLst>
                  <a:ext uri="{FF2B5EF4-FFF2-40B4-BE49-F238E27FC236}">
                    <a16:creationId xmlns:a16="http://schemas.microsoft.com/office/drawing/2014/main" id="{319FD1FC-F505-4F44-BA63-B656DE78A0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9" y="5705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68" name="Rectangle 88">
                <a:extLst>
                  <a:ext uri="{FF2B5EF4-FFF2-40B4-BE49-F238E27FC236}">
                    <a16:creationId xmlns:a16="http://schemas.microsoft.com/office/drawing/2014/main" id="{FB2E9F7E-6099-488C-B0F5-70CE08A2EE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8" y="5796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69" name="Rectangle 89">
                <a:extLst>
                  <a:ext uri="{FF2B5EF4-FFF2-40B4-BE49-F238E27FC236}">
                    <a16:creationId xmlns:a16="http://schemas.microsoft.com/office/drawing/2014/main" id="{EAAAC838-41D7-43EF-8C06-1EA5062BFE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9" y="5705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70" name="Rectangle 90">
                <a:extLst>
                  <a:ext uri="{FF2B5EF4-FFF2-40B4-BE49-F238E27FC236}">
                    <a16:creationId xmlns:a16="http://schemas.microsoft.com/office/drawing/2014/main" id="{8DF00811-A09A-4C1B-B2CA-2709F30E06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0" y="5796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71" name="Rectangle 91">
                <a:extLst>
                  <a:ext uri="{FF2B5EF4-FFF2-40B4-BE49-F238E27FC236}">
                    <a16:creationId xmlns:a16="http://schemas.microsoft.com/office/drawing/2014/main" id="{D2CC0A7B-AE9B-4770-961B-08A9D08503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1" y="5705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72" name="Rectangle 92">
                <a:extLst>
                  <a:ext uri="{FF2B5EF4-FFF2-40B4-BE49-F238E27FC236}">
                    <a16:creationId xmlns:a16="http://schemas.microsoft.com/office/drawing/2014/main" id="{0118CB08-B96F-43F0-BE35-DFA080FA13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1" y="5796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73" name="Rectangle 93">
                <a:extLst>
                  <a:ext uri="{FF2B5EF4-FFF2-40B4-BE49-F238E27FC236}">
                    <a16:creationId xmlns:a16="http://schemas.microsoft.com/office/drawing/2014/main" id="{A5C9729C-EB0F-402A-B211-6B63996FA9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2" y="5705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74" name="Rectangle 94">
                <a:extLst>
                  <a:ext uri="{FF2B5EF4-FFF2-40B4-BE49-F238E27FC236}">
                    <a16:creationId xmlns:a16="http://schemas.microsoft.com/office/drawing/2014/main" id="{8DF3C5DF-1135-46E7-8135-5B351A2CC8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3" y="5796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75" name="Rectangle 95">
                <a:extLst>
                  <a:ext uri="{FF2B5EF4-FFF2-40B4-BE49-F238E27FC236}">
                    <a16:creationId xmlns:a16="http://schemas.microsoft.com/office/drawing/2014/main" id="{9AF5C8F3-21AE-4D13-BEBC-A936585A6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4" y="5705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76" name="Rectangle 96">
                <a:extLst>
                  <a:ext uri="{FF2B5EF4-FFF2-40B4-BE49-F238E27FC236}">
                    <a16:creationId xmlns:a16="http://schemas.microsoft.com/office/drawing/2014/main" id="{86FEA4EA-BEE0-481C-B3A0-621CB7EF20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4" y="5796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77" name="Rectangle 97">
                <a:extLst>
                  <a:ext uri="{FF2B5EF4-FFF2-40B4-BE49-F238E27FC236}">
                    <a16:creationId xmlns:a16="http://schemas.microsoft.com/office/drawing/2014/main" id="{F9B50DD5-8218-4D88-9E42-8E3D99E2A6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5" y="5705"/>
                <a:ext cx="91" cy="90"/>
              </a:xfrm>
              <a:prstGeom prst="rect">
                <a:avLst/>
              </a:prstGeom>
              <a:solidFill>
                <a:srgbClr val="008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578" name="Group 98">
              <a:extLst>
                <a:ext uri="{FF2B5EF4-FFF2-40B4-BE49-F238E27FC236}">
                  <a16:creationId xmlns:a16="http://schemas.microsoft.com/office/drawing/2014/main" id="{7D3B6D04-4DDF-47DF-AA32-65E59E0A51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5509"/>
              <a:ext cx="4320" cy="187"/>
              <a:chOff x="73" y="5705"/>
              <a:chExt cx="4173" cy="181"/>
            </a:xfrm>
          </p:grpSpPr>
          <p:sp>
            <p:nvSpPr>
              <p:cNvPr id="20579" name="Rectangle 99">
                <a:extLst>
                  <a:ext uri="{FF2B5EF4-FFF2-40B4-BE49-F238E27FC236}">
                    <a16:creationId xmlns:a16="http://schemas.microsoft.com/office/drawing/2014/main" id="{D22660A0-C4CD-4B5B-B5D1-87B2C6C3AF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" y="5796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80" name="Rectangle 100">
                <a:extLst>
                  <a:ext uri="{FF2B5EF4-FFF2-40B4-BE49-F238E27FC236}">
                    <a16:creationId xmlns:a16="http://schemas.microsoft.com/office/drawing/2014/main" id="{36FD491B-378C-4074-B4C0-0399898460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705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81" name="Rectangle 101">
                <a:extLst>
                  <a:ext uri="{FF2B5EF4-FFF2-40B4-BE49-F238E27FC236}">
                    <a16:creationId xmlns:a16="http://schemas.microsoft.com/office/drawing/2014/main" id="{AFCCC6A0-7A01-424F-8D15-F2C1CAEAC8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" y="5796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82" name="Rectangle 102">
                <a:extLst>
                  <a:ext uri="{FF2B5EF4-FFF2-40B4-BE49-F238E27FC236}">
                    <a16:creationId xmlns:a16="http://schemas.microsoft.com/office/drawing/2014/main" id="{C0060B45-F584-4E4A-A416-E13A5F459D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" y="5705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83" name="Rectangle 103">
                <a:extLst>
                  <a:ext uri="{FF2B5EF4-FFF2-40B4-BE49-F238E27FC236}">
                    <a16:creationId xmlns:a16="http://schemas.microsoft.com/office/drawing/2014/main" id="{A6CF5E55-84E2-4CF8-95D3-B3D80C49FF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" y="5796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84" name="Rectangle 104">
                <a:extLst>
                  <a:ext uri="{FF2B5EF4-FFF2-40B4-BE49-F238E27FC236}">
                    <a16:creationId xmlns:a16="http://schemas.microsoft.com/office/drawing/2014/main" id="{9C9548CF-AB54-42B7-BCB5-02707176B4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7" y="5705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85" name="Rectangle 105">
                <a:extLst>
                  <a:ext uri="{FF2B5EF4-FFF2-40B4-BE49-F238E27FC236}">
                    <a16:creationId xmlns:a16="http://schemas.microsoft.com/office/drawing/2014/main" id="{A4B71AFB-B6F8-4941-B045-52D6B814C7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" y="5796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86" name="Rectangle 106">
                <a:extLst>
                  <a:ext uri="{FF2B5EF4-FFF2-40B4-BE49-F238E27FC236}">
                    <a16:creationId xmlns:a16="http://schemas.microsoft.com/office/drawing/2014/main" id="{03C5F13C-F555-426C-AB3E-01D17386E0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" y="5705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87" name="Rectangle 107">
                <a:extLst>
                  <a:ext uri="{FF2B5EF4-FFF2-40B4-BE49-F238E27FC236}">
                    <a16:creationId xmlns:a16="http://schemas.microsoft.com/office/drawing/2014/main" id="{D0628BD0-4978-48A1-92E5-CED6F10811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" y="5796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88" name="Rectangle 108">
                <a:extLst>
                  <a:ext uri="{FF2B5EF4-FFF2-40B4-BE49-F238E27FC236}">
                    <a16:creationId xmlns:a16="http://schemas.microsoft.com/office/drawing/2014/main" id="{CA01D7E6-8712-4B00-9949-F247C6A3B6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9" y="5705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89" name="Rectangle 109">
                <a:extLst>
                  <a:ext uri="{FF2B5EF4-FFF2-40B4-BE49-F238E27FC236}">
                    <a16:creationId xmlns:a16="http://schemas.microsoft.com/office/drawing/2014/main" id="{5FE09359-6D81-4920-950C-7C1178F2CF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0" y="5796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90" name="Rectangle 110">
                <a:extLst>
                  <a:ext uri="{FF2B5EF4-FFF2-40B4-BE49-F238E27FC236}">
                    <a16:creationId xmlns:a16="http://schemas.microsoft.com/office/drawing/2014/main" id="{1F4CDC97-67EC-42D5-B9FD-3F0A503CAA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1" y="5705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91" name="Rectangle 111">
                <a:extLst>
                  <a:ext uri="{FF2B5EF4-FFF2-40B4-BE49-F238E27FC236}">
                    <a16:creationId xmlns:a16="http://schemas.microsoft.com/office/drawing/2014/main" id="{6BB7F05D-B85D-4E08-BECB-EE5A2BA6A8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1" y="5796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92" name="Rectangle 112">
                <a:extLst>
                  <a:ext uri="{FF2B5EF4-FFF2-40B4-BE49-F238E27FC236}">
                    <a16:creationId xmlns:a16="http://schemas.microsoft.com/office/drawing/2014/main" id="{1137B4C1-AC9C-4253-9E66-E0BE5BD2F1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2" y="5705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93" name="Rectangle 113">
                <a:extLst>
                  <a:ext uri="{FF2B5EF4-FFF2-40B4-BE49-F238E27FC236}">
                    <a16:creationId xmlns:a16="http://schemas.microsoft.com/office/drawing/2014/main" id="{BF20C8D1-9A57-4E0E-9E66-32A2A1E8DC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3" y="5796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94" name="Rectangle 114">
                <a:extLst>
                  <a:ext uri="{FF2B5EF4-FFF2-40B4-BE49-F238E27FC236}">
                    <a16:creationId xmlns:a16="http://schemas.microsoft.com/office/drawing/2014/main" id="{8628D3A4-E7B1-4D24-B241-1B0E7BDDD2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4" y="5705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95" name="Rectangle 115">
                <a:extLst>
                  <a:ext uri="{FF2B5EF4-FFF2-40B4-BE49-F238E27FC236}">
                    <a16:creationId xmlns:a16="http://schemas.microsoft.com/office/drawing/2014/main" id="{C438B7A1-D229-45EE-9266-0CEA2D0B31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4" y="5796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96" name="Rectangle 116">
                <a:extLst>
                  <a:ext uri="{FF2B5EF4-FFF2-40B4-BE49-F238E27FC236}">
                    <a16:creationId xmlns:a16="http://schemas.microsoft.com/office/drawing/2014/main" id="{4AF92DD1-FB34-45E8-833B-4A826BC282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5" y="5705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97" name="Rectangle 117">
                <a:extLst>
                  <a:ext uri="{FF2B5EF4-FFF2-40B4-BE49-F238E27FC236}">
                    <a16:creationId xmlns:a16="http://schemas.microsoft.com/office/drawing/2014/main" id="{56FDE8D8-C44D-4E85-B061-FF7BDC79EE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6" y="5796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98" name="Rectangle 118">
                <a:extLst>
                  <a:ext uri="{FF2B5EF4-FFF2-40B4-BE49-F238E27FC236}">
                    <a16:creationId xmlns:a16="http://schemas.microsoft.com/office/drawing/2014/main" id="{94EE658B-F903-4548-AC70-0E21D93E84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7" y="5705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99" name="Rectangle 119">
                <a:extLst>
                  <a:ext uri="{FF2B5EF4-FFF2-40B4-BE49-F238E27FC236}">
                    <a16:creationId xmlns:a16="http://schemas.microsoft.com/office/drawing/2014/main" id="{28F207C7-7C41-409E-A07A-261932291B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7" y="5796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00" name="Rectangle 120">
                <a:extLst>
                  <a:ext uri="{FF2B5EF4-FFF2-40B4-BE49-F238E27FC236}">
                    <a16:creationId xmlns:a16="http://schemas.microsoft.com/office/drawing/2014/main" id="{8079E82E-A5B5-4AF8-9A60-B6642A0A78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8" y="5705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01" name="Rectangle 121">
                <a:extLst>
                  <a:ext uri="{FF2B5EF4-FFF2-40B4-BE49-F238E27FC236}">
                    <a16:creationId xmlns:a16="http://schemas.microsoft.com/office/drawing/2014/main" id="{9EA39D98-330C-457F-9B3E-383666A5A7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9" y="5796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02" name="Rectangle 122">
                <a:extLst>
                  <a:ext uri="{FF2B5EF4-FFF2-40B4-BE49-F238E27FC236}">
                    <a16:creationId xmlns:a16="http://schemas.microsoft.com/office/drawing/2014/main" id="{B8C08DF4-A81A-468E-81B5-EBF070EA60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0" y="5705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03" name="Rectangle 123">
                <a:extLst>
                  <a:ext uri="{FF2B5EF4-FFF2-40B4-BE49-F238E27FC236}">
                    <a16:creationId xmlns:a16="http://schemas.microsoft.com/office/drawing/2014/main" id="{E541AFBD-7CE0-46D9-BB12-DB192BC685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9" y="5796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04" name="Rectangle 124">
                <a:extLst>
                  <a:ext uri="{FF2B5EF4-FFF2-40B4-BE49-F238E27FC236}">
                    <a16:creationId xmlns:a16="http://schemas.microsoft.com/office/drawing/2014/main" id="{C8BB8F64-7297-4983-8F21-60A1DC0422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0" y="5705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05" name="Rectangle 125">
                <a:extLst>
                  <a:ext uri="{FF2B5EF4-FFF2-40B4-BE49-F238E27FC236}">
                    <a16:creationId xmlns:a16="http://schemas.microsoft.com/office/drawing/2014/main" id="{001B73A4-D1F2-469A-B63A-E38DD9E35E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1" y="5796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06" name="Rectangle 126">
                <a:extLst>
                  <a:ext uri="{FF2B5EF4-FFF2-40B4-BE49-F238E27FC236}">
                    <a16:creationId xmlns:a16="http://schemas.microsoft.com/office/drawing/2014/main" id="{E8FE3512-2A22-40DE-88C6-6BE9740E48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2" y="5705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07" name="Rectangle 127">
                <a:extLst>
                  <a:ext uri="{FF2B5EF4-FFF2-40B4-BE49-F238E27FC236}">
                    <a16:creationId xmlns:a16="http://schemas.microsoft.com/office/drawing/2014/main" id="{5F2554F6-5DAA-4440-AA11-34290A671B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2" y="5796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08" name="Rectangle 128">
                <a:extLst>
                  <a:ext uri="{FF2B5EF4-FFF2-40B4-BE49-F238E27FC236}">
                    <a16:creationId xmlns:a16="http://schemas.microsoft.com/office/drawing/2014/main" id="{096407A5-FA5A-460B-9677-CCAB3E4830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3" y="5705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09" name="Rectangle 129">
                <a:extLst>
                  <a:ext uri="{FF2B5EF4-FFF2-40B4-BE49-F238E27FC236}">
                    <a16:creationId xmlns:a16="http://schemas.microsoft.com/office/drawing/2014/main" id="{5CBAFBB4-61BA-40A1-85C0-20CCDB8D5F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94" y="5796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0" name="Rectangle 130">
                <a:extLst>
                  <a:ext uri="{FF2B5EF4-FFF2-40B4-BE49-F238E27FC236}">
                    <a16:creationId xmlns:a16="http://schemas.microsoft.com/office/drawing/2014/main" id="{1553CCAE-F666-475F-974C-3515576E20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5" y="5705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1" name="Rectangle 131">
                <a:extLst>
                  <a:ext uri="{FF2B5EF4-FFF2-40B4-BE49-F238E27FC236}">
                    <a16:creationId xmlns:a16="http://schemas.microsoft.com/office/drawing/2014/main" id="{999D0E62-D2C5-4887-8767-56CC6D4AA1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6" y="5796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2" name="Rectangle 132">
                <a:extLst>
                  <a:ext uri="{FF2B5EF4-FFF2-40B4-BE49-F238E27FC236}">
                    <a16:creationId xmlns:a16="http://schemas.microsoft.com/office/drawing/2014/main" id="{B498E758-C371-4985-9816-D023FACC80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7" y="5705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3" name="Rectangle 133">
                <a:extLst>
                  <a:ext uri="{FF2B5EF4-FFF2-40B4-BE49-F238E27FC236}">
                    <a16:creationId xmlns:a16="http://schemas.microsoft.com/office/drawing/2014/main" id="{BF9255E9-9811-4811-B884-70B6E09BD4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8" y="5796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4" name="Rectangle 134">
                <a:extLst>
                  <a:ext uri="{FF2B5EF4-FFF2-40B4-BE49-F238E27FC236}">
                    <a16:creationId xmlns:a16="http://schemas.microsoft.com/office/drawing/2014/main" id="{4E2A08BD-D1D3-4EA5-BA4D-EE23F6C6AA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9" y="5705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5" name="Rectangle 135">
                <a:extLst>
                  <a:ext uri="{FF2B5EF4-FFF2-40B4-BE49-F238E27FC236}">
                    <a16:creationId xmlns:a16="http://schemas.microsoft.com/office/drawing/2014/main" id="{21750EE4-E9BB-4A57-9538-2E59E8CE1A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8" y="5796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6" name="Rectangle 136">
                <a:extLst>
                  <a:ext uri="{FF2B5EF4-FFF2-40B4-BE49-F238E27FC236}">
                    <a16:creationId xmlns:a16="http://schemas.microsoft.com/office/drawing/2014/main" id="{94A25C2C-2DF2-4F6A-9DE4-DC209D74D6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9" y="5705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7" name="Rectangle 137">
                <a:extLst>
                  <a:ext uri="{FF2B5EF4-FFF2-40B4-BE49-F238E27FC236}">
                    <a16:creationId xmlns:a16="http://schemas.microsoft.com/office/drawing/2014/main" id="{7F0C1CEB-D03B-4123-932D-648D0FCFD2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0" y="5796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8" name="Rectangle 138">
                <a:extLst>
                  <a:ext uri="{FF2B5EF4-FFF2-40B4-BE49-F238E27FC236}">
                    <a16:creationId xmlns:a16="http://schemas.microsoft.com/office/drawing/2014/main" id="{D7B1B65C-E740-40A5-BE7E-2A9C0CCD00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1" y="5705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9" name="Rectangle 139">
                <a:extLst>
                  <a:ext uri="{FF2B5EF4-FFF2-40B4-BE49-F238E27FC236}">
                    <a16:creationId xmlns:a16="http://schemas.microsoft.com/office/drawing/2014/main" id="{DE9D05DA-2082-4EDE-AE31-045DE110D8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1" y="5796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20" name="Rectangle 140">
                <a:extLst>
                  <a:ext uri="{FF2B5EF4-FFF2-40B4-BE49-F238E27FC236}">
                    <a16:creationId xmlns:a16="http://schemas.microsoft.com/office/drawing/2014/main" id="{6619A863-EDE3-4996-85DB-F5A06237B8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2" y="5705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21" name="Rectangle 141">
                <a:extLst>
                  <a:ext uri="{FF2B5EF4-FFF2-40B4-BE49-F238E27FC236}">
                    <a16:creationId xmlns:a16="http://schemas.microsoft.com/office/drawing/2014/main" id="{C98C0703-6DCD-4E06-8291-0940BB1012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3" y="5796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22" name="Rectangle 142">
                <a:extLst>
                  <a:ext uri="{FF2B5EF4-FFF2-40B4-BE49-F238E27FC236}">
                    <a16:creationId xmlns:a16="http://schemas.microsoft.com/office/drawing/2014/main" id="{6E5F1B2C-C238-44D6-BB01-26A428268E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4" y="5705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23" name="Rectangle 143">
                <a:extLst>
                  <a:ext uri="{FF2B5EF4-FFF2-40B4-BE49-F238E27FC236}">
                    <a16:creationId xmlns:a16="http://schemas.microsoft.com/office/drawing/2014/main" id="{95EF8644-E77A-4D62-9004-B3B5E119D4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4" y="5796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24" name="Rectangle 144">
                <a:extLst>
                  <a:ext uri="{FF2B5EF4-FFF2-40B4-BE49-F238E27FC236}">
                    <a16:creationId xmlns:a16="http://schemas.microsoft.com/office/drawing/2014/main" id="{4C128ECA-2C5D-4E9E-9027-34761EF4F1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5" y="5705"/>
                <a:ext cx="91" cy="90"/>
              </a:xfrm>
              <a:prstGeom prst="rect">
                <a:avLst/>
              </a:prstGeom>
              <a:solidFill>
                <a:srgbClr val="008000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625" name="Group 145">
              <a:extLst>
                <a:ext uri="{FF2B5EF4-FFF2-40B4-BE49-F238E27FC236}">
                  <a16:creationId xmlns:a16="http://schemas.microsoft.com/office/drawing/2014/main" id="{00358576-371D-44B3-8F2C-C834D6FBF1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5311"/>
              <a:ext cx="4320" cy="188"/>
              <a:chOff x="73" y="5705"/>
              <a:chExt cx="4173" cy="181"/>
            </a:xfrm>
          </p:grpSpPr>
          <p:sp>
            <p:nvSpPr>
              <p:cNvPr id="20626" name="Rectangle 146">
                <a:extLst>
                  <a:ext uri="{FF2B5EF4-FFF2-40B4-BE49-F238E27FC236}">
                    <a16:creationId xmlns:a16="http://schemas.microsoft.com/office/drawing/2014/main" id="{EFC06D27-27AE-4882-A80A-BB04D8547B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" y="5796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27" name="Rectangle 147">
                <a:extLst>
                  <a:ext uri="{FF2B5EF4-FFF2-40B4-BE49-F238E27FC236}">
                    <a16:creationId xmlns:a16="http://schemas.microsoft.com/office/drawing/2014/main" id="{B546E356-1E7F-4A46-8EF3-F215D9EDE6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705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28" name="Rectangle 148">
                <a:extLst>
                  <a:ext uri="{FF2B5EF4-FFF2-40B4-BE49-F238E27FC236}">
                    <a16:creationId xmlns:a16="http://schemas.microsoft.com/office/drawing/2014/main" id="{314B56BD-F899-4159-9B6A-044F661E1B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" y="5796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29" name="Rectangle 149">
                <a:extLst>
                  <a:ext uri="{FF2B5EF4-FFF2-40B4-BE49-F238E27FC236}">
                    <a16:creationId xmlns:a16="http://schemas.microsoft.com/office/drawing/2014/main" id="{7BD77119-415E-4C0C-B91E-AA56EA21E3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" y="5705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0" name="Rectangle 150">
                <a:extLst>
                  <a:ext uri="{FF2B5EF4-FFF2-40B4-BE49-F238E27FC236}">
                    <a16:creationId xmlns:a16="http://schemas.microsoft.com/office/drawing/2014/main" id="{56519C33-F54D-4B8B-B630-CB6DA35E25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" y="5796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1" name="Rectangle 151">
                <a:extLst>
                  <a:ext uri="{FF2B5EF4-FFF2-40B4-BE49-F238E27FC236}">
                    <a16:creationId xmlns:a16="http://schemas.microsoft.com/office/drawing/2014/main" id="{6355C6D8-1A00-45AC-B989-DD4C556406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7" y="5705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2" name="Rectangle 152">
                <a:extLst>
                  <a:ext uri="{FF2B5EF4-FFF2-40B4-BE49-F238E27FC236}">
                    <a16:creationId xmlns:a16="http://schemas.microsoft.com/office/drawing/2014/main" id="{F9FA69E5-EB2C-4E9B-89AF-6371D48202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" y="5796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3" name="Rectangle 153">
                <a:extLst>
                  <a:ext uri="{FF2B5EF4-FFF2-40B4-BE49-F238E27FC236}">
                    <a16:creationId xmlns:a16="http://schemas.microsoft.com/office/drawing/2014/main" id="{3B418D59-4ECA-42A5-9EAB-1340457CD6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" y="5705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4" name="Rectangle 154">
                <a:extLst>
                  <a:ext uri="{FF2B5EF4-FFF2-40B4-BE49-F238E27FC236}">
                    <a16:creationId xmlns:a16="http://schemas.microsoft.com/office/drawing/2014/main" id="{D763D7B9-802A-4425-966F-8CEA50DDF2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" y="5796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5" name="Rectangle 155">
                <a:extLst>
                  <a:ext uri="{FF2B5EF4-FFF2-40B4-BE49-F238E27FC236}">
                    <a16:creationId xmlns:a16="http://schemas.microsoft.com/office/drawing/2014/main" id="{7762921A-446C-4AEC-B31A-467931B316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9" y="5705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6" name="Rectangle 156">
                <a:extLst>
                  <a:ext uri="{FF2B5EF4-FFF2-40B4-BE49-F238E27FC236}">
                    <a16:creationId xmlns:a16="http://schemas.microsoft.com/office/drawing/2014/main" id="{0DBA2563-3C4E-4A93-90C7-28078C3864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0" y="5796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7" name="Rectangle 157">
                <a:extLst>
                  <a:ext uri="{FF2B5EF4-FFF2-40B4-BE49-F238E27FC236}">
                    <a16:creationId xmlns:a16="http://schemas.microsoft.com/office/drawing/2014/main" id="{4D208014-F204-42F0-8DD0-C6B1FC36E7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1" y="5705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8" name="Rectangle 158">
                <a:extLst>
                  <a:ext uri="{FF2B5EF4-FFF2-40B4-BE49-F238E27FC236}">
                    <a16:creationId xmlns:a16="http://schemas.microsoft.com/office/drawing/2014/main" id="{C4BCA2D7-BC83-4764-A471-33FE784F5F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1" y="5796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9" name="Rectangle 159">
                <a:extLst>
                  <a:ext uri="{FF2B5EF4-FFF2-40B4-BE49-F238E27FC236}">
                    <a16:creationId xmlns:a16="http://schemas.microsoft.com/office/drawing/2014/main" id="{6C8375BB-E23F-47D2-955A-820344242F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2" y="5705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40" name="Rectangle 160">
                <a:extLst>
                  <a:ext uri="{FF2B5EF4-FFF2-40B4-BE49-F238E27FC236}">
                    <a16:creationId xmlns:a16="http://schemas.microsoft.com/office/drawing/2014/main" id="{4EFBB18F-99F8-4199-AB68-258952C35C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3" y="5796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41" name="Rectangle 161">
                <a:extLst>
                  <a:ext uri="{FF2B5EF4-FFF2-40B4-BE49-F238E27FC236}">
                    <a16:creationId xmlns:a16="http://schemas.microsoft.com/office/drawing/2014/main" id="{7348C06E-5236-4F56-B54A-EF8F4DFB8E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4" y="5705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42" name="Rectangle 162">
                <a:extLst>
                  <a:ext uri="{FF2B5EF4-FFF2-40B4-BE49-F238E27FC236}">
                    <a16:creationId xmlns:a16="http://schemas.microsoft.com/office/drawing/2014/main" id="{3C9DCD87-07F6-4A3B-BFCF-098D5124BA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4" y="5796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43" name="Rectangle 163">
                <a:extLst>
                  <a:ext uri="{FF2B5EF4-FFF2-40B4-BE49-F238E27FC236}">
                    <a16:creationId xmlns:a16="http://schemas.microsoft.com/office/drawing/2014/main" id="{F67671C4-4653-4EAC-BD75-C66110D10F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5" y="5705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44" name="Rectangle 164">
                <a:extLst>
                  <a:ext uri="{FF2B5EF4-FFF2-40B4-BE49-F238E27FC236}">
                    <a16:creationId xmlns:a16="http://schemas.microsoft.com/office/drawing/2014/main" id="{97855475-6529-463B-9283-05A66CD9F8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6" y="5796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45" name="Rectangle 165">
                <a:extLst>
                  <a:ext uri="{FF2B5EF4-FFF2-40B4-BE49-F238E27FC236}">
                    <a16:creationId xmlns:a16="http://schemas.microsoft.com/office/drawing/2014/main" id="{E0199357-57F6-45B8-87B5-ABEC8918C3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7" y="5705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46" name="Rectangle 166">
                <a:extLst>
                  <a:ext uri="{FF2B5EF4-FFF2-40B4-BE49-F238E27FC236}">
                    <a16:creationId xmlns:a16="http://schemas.microsoft.com/office/drawing/2014/main" id="{6D0A839A-6EAA-48F6-8D2A-4D9FC8389F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7" y="5796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47" name="Rectangle 167">
                <a:extLst>
                  <a:ext uri="{FF2B5EF4-FFF2-40B4-BE49-F238E27FC236}">
                    <a16:creationId xmlns:a16="http://schemas.microsoft.com/office/drawing/2014/main" id="{032C02C9-A6FD-472C-BEDE-9539591D89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8" y="5705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48" name="Rectangle 168">
                <a:extLst>
                  <a:ext uri="{FF2B5EF4-FFF2-40B4-BE49-F238E27FC236}">
                    <a16:creationId xmlns:a16="http://schemas.microsoft.com/office/drawing/2014/main" id="{6AA3D3A3-9264-4A5A-AD72-67FCF2DA19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9" y="5796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49" name="Rectangle 169">
                <a:extLst>
                  <a:ext uri="{FF2B5EF4-FFF2-40B4-BE49-F238E27FC236}">
                    <a16:creationId xmlns:a16="http://schemas.microsoft.com/office/drawing/2014/main" id="{967B1D1F-1199-4BBD-B622-734F7F022A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0" y="5705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50" name="Rectangle 170">
                <a:extLst>
                  <a:ext uri="{FF2B5EF4-FFF2-40B4-BE49-F238E27FC236}">
                    <a16:creationId xmlns:a16="http://schemas.microsoft.com/office/drawing/2014/main" id="{9C360F74-275C-4775-92D4-04A73856F0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9" y="5796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51" name="Rectangle 171">
                <a:extLst>
                  <a:ext uri="{FF2B5EF4-FFF2-40B4-BE49-F238E27FC236}">
                    <a16:creationId xmlns:a16="http://schemas.microsoft.com/office/drawing/2014/main" id="{3FB41DF9-A80D-442C-93E9-19550714AB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0" y="5705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52" name="Rectangle 172">
                <a:extLst>
                  <a:ext uri="{FF2B5EF4-FFF2-40B4-BE49-F238E27FC236}">
                    <a16:creationId xmlns:a16="http://schemas.microsoft.com/office/drawing/2014/main" id="{D045311E-FC98-42F8-9396-9CBB5BD272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1" y="5796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53" name="Rectangle 173">
                <a:extLst>
                  <a:ext uri="{FF2B5EF4-FFF2-40B4-BE49-F238E27FC236}">
                    <a16:creationId xmlns:a16="http://schemas.microsoft.com/office/drawing/2014/main" id="{8AB4660C-7AC4-474C-B469-2218D68334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2" y="5705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54" name="Rectangle 174">
                <a:extLst>
                  <a:ext uri="{FF2B5EF4-FFF2-40B4-BE49-F238E27FC236}">
                    <a16:creationId xmlns:a16="http://schemas.microsoft.com/office/drawing/2014/main" id="{82B0FCF8-6566-4498-8EB5-942B8F8952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2" y="5796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55" name="Rectangle 175">
                <a:extLst>
                  <a:ext uri="{FF2B5EF4-FFF2-40B4-BE49-F238E27FC236}">
                    <a16:creationId xmlns:a16="http://schemas.microsoft.com/office/drawing/2014/main" id="{3987D9E0-4650-4A07-8F11-2E5D1CDBF4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3" y="5705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56" name="Rectangle 176">
                <a:extLst>
                  <a:ext uri="{FF2B5EF4-FFF2-40B4-BE49-F238E27FC236}">
                    <a16:creationId xmlns:a16="http://schemas.microsoft.com/office/drawing/2014/main" id="{8076FF95-AE74-4662-8B81-E605291CD1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94" y="5796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57" name="Rectangle 177">
                <a:extLst>
                  <a:ext uri="{FF2B5EF4-FFF2-40B4-BE49-F238E27FC236}">
                    <a16:creationId xmlns:a16="http://schemas.microsoft.com/office/drawing/2014/main" id="{E1F08FBD-795C-474A-86BC-9AE9A3D17D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5" y="5705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58" name="Rectangle 178">
                <a:extLst>
                  <a:ext uri="{FF2B5EF4-FFF2-40B4-BE49-F238E27FC236}">
                    <a16:creationId xmlns:a16="http://schemas.microsoft.com/office/drawing/2014/main" id="{3333224E-2BFE-42D5-B4AD-3809DC88EF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6" y="5796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59" name="Rectangle 179">
                <a:extLst>
                  <a:ext uri="{FF2B5EF4-FFF2-40B4-BE49-F238E27FC236}">
                    <a16:creationId xmlns:a16="http://schemas.microsoft.com/office/drawing/2014/main" id="{F5681CC4-EDDD-4425-8E68-87708C4FBB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7" y="5705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60" name="Rectangle 180">
                <a:extLst>
                  <a:ext uri="{FF2B5EF4-FFF2-40B4-BE49-F238E27FC236}">
                    <a16:creationId xmlns:a16="http://schemas.microsoft.com/office/drawing/2014/main" id="{33C9C023-E211-43E3-8CAA-9D1B7A0207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8" y="5796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61" name="Rectangle 181">
                <a:extLst>
                  <a:ext uri="{FF2B5EF4-FFF2-40B4-BE49-F238E27FC236}">
                    <a16:creationId xmlns:a16="http://schemas.microsoft.com/office/drawing/2014/main" id="{6803C6AE-7DF6-4AFE-BE2F-D63E803F09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9" y="5705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62" name="Rectangle 182">
                <a:extLst>
                  <a:ext uri="{FF2B5EF4-FFF2-40B4-BE49-F238E27FC236}">
                    <a16:creationId xmlns:a16="http://schemas.microsoft.com/office/drawing/2014/main" id="{3E3C8579-4900-404C-9940-8B4E50AC59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8" y="5796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63" name="Rectangle 183">
                <a:extLst>
                  <a:ext uri="{FF2B5EF4-FFF2-40B4-BE49-F238E27FC236}">
                    <a16:creationId xmlns:a16="http://schemas.microsoft.com/office/drawing/2014/main" id="{EBAF8A4D-0638-4BA0-95D4-EF3CD0C40F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9" y="5705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64" name="Rectangle 184">
                <a:extLst>
                  <a:ext uri="{FF2B5EF4-FFF2-40B4-BE49-F238E27FC236}">
                    <a16:creationId xmlns:a16="http://schemas.microsoft.com/office/drawing/2014/main" id="{C64721B8-E584-42DC-ABE9-6F1A38970E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0" y="5796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65" name="Rectangle 185">
                <a:extLst>
                  <a:ext uri="{FF2B5EF4-FFF2-40B4-BE49-F238E27FC236}">
                    <a16:creationId xmlns:a16="http://schemas.microsoft.com/office/drawing/2014/main" id="{563B1EED-C70A-473C-AFA6-9BF50AF606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1" y="5705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66" name="Rectangle 186">
                <a:extLst>
                  <a:ext uri="{FF2B5EF4-FFF2-40B4-BE49-F238E27FC236}">
                    <a16:creationId xmlns:a16="http://schemas.microsoft.com/office/drawing/2014/main" id="{98EC6DD9-E064-473A-ACD2-39E719E54F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1" y="5796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67" name="Rectangle 187">
                <a:extLst>
                  <a:ext uri="{FF2B5EF4-FFF2-40B4-BE49-F238E27FC236}">
                    <a16:creationId xmlns:a16="http://schemas.microsoft.com/office/drawing/2014/main" id="{790EE9AD-A2D4-4FA0-8132-14EAAB1DEE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2" y="5705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68" name="Rectangle 188">
                <a:extLst>
                  <a:ext uri="{FF2B5EF4-FFF2-40B4-BE49-F238E27FC236}">
                    <a16:creationId xmlns:a16="http://schemas.microsoft.com/office/drawing/2014/main" id="{3B39E896-C08D-425B-B000-5B854ADCDC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3" y="5796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69" name="Rectangle 189">
                <a:extLst>
                  <a:ext uri="{FF2B5EF4-FFF2-40B4-BE49-F238E27FC236}">
                    <a16:creationId xmlns:a16="http://schemas.microsoft.com/office/drawing/2014/main" id="{A0BFBF29-F829-472A-A618-99A8A10459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4" y="5705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70" name="Rectangle 190">
                <a:extLst>
                  <a:ext uri="{FF2B5EF4-FFF2-40B4-BE49-F238E27FC236}">
                    <a16:creationId xmlns:a16="http://schemas.microsoft.com/office/drawing/2014/main" id="{5FE6B48D-6803-48F5-8DE5-36EF3D6987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4" y="5796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71" name="Rectangle 191">
                <a:extLst>
                  <a:ext uri="{FF2B5EF4-FFF2-40B4-BE49-F238E27FC236}">
                    <a16:creationId xmlns:a16="http://schemas.microsoft.com/office/drawing/2014/main" id="{023BD604-9192-4EC2-AD72-35C483AA1F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5" y="5705"/>
                <a:ext cx="91" cy="90"/>
              </a:xfrm>
              <a:prstGeom prst="rect">
                <a:avLst/>
              </a:prstGeom>
              <a:solidFill>
                <a:srgbClr val="008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672" name="Group 192">
              <a:extLst>
                <a:ext uri="{FF2B5EF4-FFF2-40B4-BE49-F238E27FC236}">
                  <a16:creationId xmlns:a16="http://schemas.microsoft.com/office/drawing/2014/main" id="{DD31687C-4273-4EFA-8CF9-844399CA72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5133"/>
              <a:ext cx="4320" cy="187"/>
              <a:chOff x="73" y="5705"/>
              <a:chExt cx="4173" cy="181"/>
            </a:xfrm>
          </p:grpSpPr>
          <p:sp>
            <p:nvSpPr>
              <p:cNvPr id="20673" name="Rectangle 193">
                <a:extLst>
                  <a:ext uri="{FF2B5EF4-FFF2-40B4-BE49-F238E27FC236}">
                    <a16:creationId xmlns:a16="http://schemas.microsoft.com/office/drawing/2014/main" id="{DAE2E507-B8F7-4D16-A83E-A7DC4DA922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" y="5796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74" name="Rectangle 194">
                <a:extLst>
                  <a:ext uri="{FF2B5EF4-FFF2-40B4-BE49-F238E27FC236}">
                    <a16:creationId xmlns:a16="http://schemas.microsoft.com/office/drawing/2014/main" id="{5B0448D4-FE2F-41D3-96E1-62652BD1C9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" y="5705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75" name="Rectangle 195">
                <a:extLst>
                  <a:ext uri="{FF2B5EF4-FFF2-40B4-BE49-F238E27FC236}">
                    <a16:creationId xmlns:a16="http://schemas.microsoft.com/office/drawing/2014/main" id="{C746A9B1-9031-4791-ADA8-708E8EE35D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" y="5796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76" name="Rectangle 196">
                <a:extLst>
                  <a:ext uri="{FF2B5EF4-FFF2-40B4-BE49-F238E27FC236}">
                    <a16:creationId xmlns:a16="http://schemas.microsoft.com/office/drawing/2014/main" id="{C272FD71-03F0-4603-BA47-53A6B82659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" y="5705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77" name="Rectangle 197">
                <a:extLst>
                  <a:ext uri="{FF2B5EF4-FFF2-40B4-BE49-F238E27FC236}">
                    <a16:creationId xmlns:a16="http://schemas.microsoft.com/office/drawing/2014/main" id="{288A6D54-51CE-400A-AEC6-17A970B372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" y="5796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78" name="Rectangle 198">
                <a:extLst>
                  <a:ext uri="{FF2B5EF4-FFF2-40B4-BE49-F238E27FC236}">
                    <a16:creationId xmlns:a16="http://schemas.microsoft.com/office/drawing/2014/main" id="{8074D49F-DAB0-471F-80E0-3E1FDF4580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7" y="5705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79" name="Rectangle 199">
                <a:extLst>
                  <a:ext uri="{FF2B5EF4-FFF2-40B4-BE49-F238E27FC236}">
                    <a16:creationId xmlns:a16="http://schemas.microsoft.com/office/drawing/2014/main" id="{C80EEBFD-F6BA-41CD-80B3-3126ADD59C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" y="5796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80" name="Rectangle 200">
                <a:extLst>
                  <a:ext uri="{FF2B5EF4-FFF2-40B4-BE49-F238E27FC236}">
                    <a16:creationId xmlns:a16="http://schemas.microsoft.com/office/drawing/2014/main" id="{B7E15FD3-84EE-4CFC-8631-8B13A53ED5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" y="5705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81" name="Rectangle 201">
                <a:extLst>
                  <a:ext uri="{FF2B5EF4-FFF2-40B4-BE49-F238E27FC236}">
                    <a16:creationId xmlns:a16="http://schemas.microsoft.com/office/drawing/2014/main" id="{B577CDA6-D724-4781-95AE-062666E9D1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" y="5796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82" name="Rectangle 202">
                <a:extLst>
                  <a:ext uri="{FF2B5EF4-FFF2-40B4-BE49-F238E27FC236}">
                    <a16:creationId xmlns:a16="http://schemas.microsoft.com/office/drawing/2014/main" id="{B5AD0DE4-836F-4581-B385-3578D16C0C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9" y="5705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83" name="Rectangle 203">
                <a:extLst>
                  <a:ext uri="{FF2B5EF4-FFF2-40B4-BE49-F238E27FC236}">
                    <a16:creationId xmlns:a16="http://schemas.microsoft.com/office/drawing/2014/main" id="{2B9C3A00-EB43-4614-9375-AF29A9347E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0" y="5796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84" name="Rectangle 204">
                <a:extLst>
                  <a:ext uri="{FF2B5EF4-FFF2-40B4-BE49-F238E27FC236}">
                    <a16:creationId xmlns:a16="http://schemas.microsoft.com/office/drawing/2014/main" id="{2AA945ED-3AB0-45BE-8685-DAB22CE948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1" y="5705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85" name="Rectangle 205">
                <a:extLst>
                  <a:ext uri="{FF2B5EF4-FFF2-40B4-BE49-F238E27FC236}">
                    <a16:creationId xmlns:a16="http://schemas.microsoft.com/office/drawing/2014/main" id="{3D0A7F6C-F2E6-4C78-ABB1-3A544EEA56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1" y="5796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86" name="Rectangle 206">
                <a:extLst>
                  <a:ext uri="{FF2B5EF4-FFF2-40B4-BE49-F238E27FC236}">
                    <a16:creationId xmlns:a16="http://schemas.microsoft.com/office/drawing/2014/main" id="{E6D7E69C-ED57-4D1C-BCBC-307F188FD4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2" y="5705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87" name="Rectangle 207">
                <a:extLst>
                  <a:ext uri="{FF2B5EF4-FFF2-40B4-BE49-F238E27FC236}">
                    <a16:creationId xmlns:a16="http://schemas.microsoft.com/office/drawing/2014/main" id="{55EE22E7-2E98-46E1-9098-F028C6B3E1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3" y="5796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88" name="Rectangle 208">
                <a:extLst>
                  <a:ext uri="{FF2B5EF4-FFF2-40B4-BE49-F238E27FC236}">
                    <a16:creationId xmlns:a16="http://schemas.microsoft.com/office/drawing/2014/main" id="{B6982661-3905-43F1-8731-E39F57CD26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4" y="5705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89" name="Rectangle 209">
                <a:extLst>
                  <a:ext uri="{FF2B5EF4-FFF2-40B4-BE49-F238E27FC236}">
                    <a16:creationId xmlns:a16="http://schemas.microsoft.com/office/drawing/2014/main" id="{439AC1A3-FEBA-4AAD-8AC5-99ECB138AC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4" y="5796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90" name="Rectangle 210">
                <a:extLst>
                  <a:ext uri="{FF2B5EF4-FFF2-40B4-BE49-F238E27FC236}">
                    <a16:creationId xmlns:a16="http://schemas.microsoft.com/office/drawing/2014/main" id="{96213F00-5553-4EB5-B1F3-86D1664912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5" y="5705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91" name="Rectangle 211">
                <a:extLst>
                  <a:ext uri="{FF2B5EF4-FFF2-40B4-BE49-F238E27FC236}">
                    <a16:creationId xmlns:a16="http://schemas.microsoft.com/office/drawing/2014/main" id="{5DCBCCF1-4474-4154-8B68-50126C95FB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6" y="5796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92" name="Rectangle 212">
                <a:extLst>
                  <a:ext uri="{FF2B5EF4-FFF2-40B4-BE49-F238E27FC236}">
                    <a16:creationId xmlns:a16="http://schemas.microsoft.com/office/drawing/2014/main" id="{2EFCD230-FD39-427D-BA8F-0662360E09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7" y="5705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93" name="Rectangle 213">
                <a:extLst>
                  <a:ext uri="{FF2B5EF4-FFF2-40B4-BE49-F238E27FC236}">
                    <a16:creationId xmlns:a16="http://schemas.microsoft.com/office/drawing/2014/main" id="{B503FE6F-5DC7-4224-939A-66AD663578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7" y="5796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94" name="Rectangle 214">
                <a:extLst>
                  <a:ext uri="{FF2B5EF4-FFF2-40B4-BE49-F238E27FC236}">
                    <a16:creationId xmlns:a16="http://schemas.microsoft.com/office/drawing/2014/main" id="{74A1147F-46C2-4460-8245-B34EA2EBAF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8" y="5705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95" name="Rectangle 215">
                <a:extLst>
                  <a:ext uri="{FF2B5EF4-FFF2-40B4-BE49-F238E27FC236}">
                    <a16:creationId xmlns:a16="http://schemas.microsoft.com/office/drawing/2014/main" id="{1478318A-5881-46B5-AD85-F820671DCC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9" y="5796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96" name="Rectangle 216">
                <a:extLst>
                  <a:ext uri="{FF2B5EF4-FFF2-40B4-BE49-F238E27FC236}">
                    <a16:creationId xmlns:a16="http://schemas.microsoft.com/office/drawing/2014/main" id="{7CD28D2D-1FDF-484D-9763-6521FD248A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0" y="5705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97" name="Rectangle 217">
                <a:extLst>
                  <a:ext uri="{FF2B5EF4-FFF2-40B4-BE49-F238E27FC236}">
                    <a16:creationId xmlns:a16="http://schemas.microsoft.com/office/drawing/2014/main" id="{39A88910-5523-44A0-9DFF-AAB0DDE826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9" y="5796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98" name="Rectangle 218">
                <a:extLst>
                  <a:ext uri="{FF2B5EF4-FFF2-40B4-BE49-F238E27FC236}">
                    <a16:creationId xmlns:a16="http://schemas.microsoft.com/office/drawing/2014/main" id="{485B2B83-FECB-4590-BFAD-E0953D8A80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0" y="5705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99" name="Rectangle 219">
                <a:extLst>
                  <a:ext uri="{FF2B5EF4-FFF2-40B4-BE49-F238E27FC236}">
                    <a16:creationId xmlns:a16="http://schemas.microsoft.com/office/drawing/2014/main" id="{2BD05042-032B-42BE-95DA-B34E0A5486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1" y="5796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00" name="Rectangle 220">
                <a:extLst>
                  <a:ext uri="{FF2B5EF4-FFF2-40B4-BE49-F238E27FC236}">
                    <a16:creationId xmlns:a16="http://schemas.microsoft.com/office/drawing/2014/main" id="{3B327ED3-BCA4-4D1F-9C50-FDCE525ED9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2" y="5705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01" name="Rectangle 221">
                <a:extLst>
                  <a:ext uri="{FF2B5EF4-FFF2-40B4-BE49-F238E27FC236}">
                    <a16:creationId xmlns:a16="http://schemas.microsoft.com/office/drawing/2014/main" id="{AA66A278-8B61-4EF5-B8D3-C6A9AA9858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2" y="5796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02" name="Rectangle 222">
                <a:extLst>
                  <a:ext uri="{FF2B5EF4-FFF2-40B4-BE49-F238E27FC236}">
                    <a16:creationId xmlns:a16="http://schemas.microsoft.com/office/drawing/2014/main" id="{D6B19ADE-ACEF-49A9-9721-BA83637178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3" y="5705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03" name="Rectangle 223">
                <a:extLst>
                  <a:ext uri="{FF2B5EF4-FFF2-40B4-BE49-F238E27FC236}">
                    <a16:creationId xmlns:a16="http://schemas.microsoft.com/office/drawing/2014/main" id="{A9FB588C-DC49-4740-B31B-852CF49A62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94" y="5796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04" name="Rectangle 224">
                <a:extLst>
                  <a:ext uri="{FF2B5EF4-FFF2-40B4-BE49-F238E27FC236}">
                    <a16:creationId xmlns:a16="http://schemas.microsoft.com/office/drawing/2014/main" id="{6DFFCFA0-271B-4626-BFCD-570B9E442C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5" y="5705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05" name="Rectangle 225">
                <a:extLst>
                  <a:ext uri="{FF2B5EF4-FFF2-40B4-BE49-F238E27FC236}">
                    <a16:creationId xmlns:a16="http://schemas.microsoft.com/office/drawing/2014/main" id="{5B91CC4D-D283-470C-8CB0-BACFEEB435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6" y="5796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06" name="Rectangle 226">
                <a:extLst>
                  <a:ext uri="{FF2B5EF4-FFF2-40B4-BE49-F238E27FC236}">
                    <a16:creationId xmlns:a16="http://schemas.microsoft.com/office/drawing/2014/main" id="{09EC67D7-6F00-4791-BBF9-984F697015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7" y="5705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07" name="Rectangle 227">
                <a:extLst>
                  <a:ext uri="{FF2B5EF4-FFF2-40B4-BE49-F238E27FC236}">
                    <a16:creationId xmlns:a16="http://schemas.microsoft.com/office/drawing/2014/main" id="{8048A1A5-E4DA-4D87-AFA2-DBB005B306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8" y="5796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08" name="Rectangle 228">
                <a:extLst>
                  <a:ext uri="{FF2B5EF4-FFF2-40B4-BE49-F238E27FC236}">
                    <a16:creationId xmlns:a16="http://schemas.microsoft.com/office/drawing/2014/main" id="{50ED165E-B4AC-47EE-8D53-B1F95BD927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9" y="5705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09" name="Rectangle 229">
                <a:extLst>
                  <a:ext uri="{FF2B5EF4-FFF2-40B4-BE49-F238E27FC236}">
                    <a16:creationId xmlns:a16="http://schemas.microsoft.com/office/drawing/2014/main" id="{81B4D9F3-D525-482E-9CC1-85F7EFF8C7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8" y="5796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10" name="Rectangle 230">
                <a:extLst>
                  <a:ext uri="{FF2B5EF4-FFF2-40B4-BE49-F238E27FC236}">
                    <a16:creationId xmlns:a16="http://schemas.microsoft.com/office/drawing/2014/main" id="{3F1CD28E-64D7-47FC-8552-45B19F35DB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9" y="5705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11" name="Rectangle 231">
                <a:extLst>
                  <a:ext uri="{FF2B5EF4-FFF2-40B4-BE49-F238E27FC236}">
                    <a16:creationId xmlns:a16="http://schemas.microsoft.com/office/drawing/2014/main" id="{06E864F9-2DDA-493E-A113-A769D40289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0" y="5796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12" name="Rectangle 232">
                <a:extLst>
                  <a:ext uri="{FF2B5EF4-FFF2-40B4-BE49-F238E27FC236}">
                    <a16:creationId xmlns:a16="http://schemas.microsoft.com/office/drawing/2014/main" id="{745D35D3-DA9A-43AE-974B-50F1A324EA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1" y="5705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13" name="Rectangle 233">
                <a:extLst>
                  <a:ext uri="{FF2B5EF4-FFF2-40B4-BE49-F238E27FC236}">
                    <a16:creationId xmlns:a16="http://schemas.microsoft.com/office/drawing/2014/main" id="{28A5A02B-5592-48C4-BF50-EDF668A775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1" y="5796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14" name="Rectangle 234">
                <a:extLst>
                  <a:ext uri="{FF2B5EF4-FFF2-40B4-BE49-F238E27FC236}">
                    <a16:creationId xmlns:a16="http://schemas.microsoft.com/office/drawing/2014/main" id="{AC78702E-173E-49AD-9E44-26E572C6AE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2" y="5705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15" name="Rectangle 235">
                <a:extLst>
                  <a:ext uri="{FF2B5EF4-FFF2-40B4-BE49-F238E27FC236}">
                    <a16:creationId xmlns:a16="http://schemas.microsoft.com/office/drawing/2014/main" id="{32245CE2-6D6E-488D-B955-0DD00CD301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3" y="5796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16" name="Rectangle 236">
                <a:extLst>
                  <a:ext uri="{FF2B5EF4-FFF2-40B4-BE49-F238E27FC236}">
                    <a16:creationId xmlns:a16="http://schemas.microsoft.com/office/drawing/2014/main" id="{B4D03EEA-9417-46E3-A1CF-9A3A294BDF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4" y="5705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17" name="Rectangle 237">
                <a:extLst>
                  <a:ext uri="{FF2B5EF4-FFF2-40B4-BE49-F238E27FC236}">
                    <a16:creationId xmlns:a16="http://schemas.microsoft.com/office/drawing/2014/main" id="{A411CCA3-1114-4368-A24A-32A9444A54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4" y="5796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18" name="Rectangle 238">
                <a:extLst>
                  <a:ext uri="{FF2B5EF4-FFF2-40B4-BE49-F238E27FC236}">
                    <a16:creationId xmlns:a16="http://schemas.microsoft.com/office/drawing/2014/main" id="{88CA037B-0BF6-454A-BBD9-590277A29C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5" y="5705"/>
                <a:ext cx="91" cy="90"/>
              </a:xfrm>
              <a:prstGeom prst="rect">
                <a:avLst/>
              </a:prstGeom>
              <a:solidFill>
                <a:srgbClr val="0080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0719" name="Text Box 239">
            <a:extLst>
              <a:ext uri="{FF2B5EF4-FFF2-40B4-BE49-F238E27FC236}">
                <a16:creationId xmlns:a16="http://schemas.microsoft.com/office/drawing/2014/main" id="{BC2F07B6-4DB9-48AB-89E2-9850698B75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961063"/>
            <a:ext cx="68580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>
                <a:ea typeface="メイリオ" panose="020B0604030504040204" pitchFamily="50" charset="-128"/>
              </a:rPr>
              <a:t>平成○○年○月○日</a:t>
            </a:r>
          </a:p>
        </p:txBody>
      </p:sp>
      <p:sp>
        <p:nvSpPr>
          <p:cNvPr id="20720" name="Text Box 240">
            <a:extLst>
              <a:ext uri="{FF2B5EF4-FFF2-40B4-BE49-F238E27FC236}">
                <a16:creationId xmlns:a16="http://schemas.microsoft.com/office/drawing/2014/main" id="{845A6B92-83C3-476D-9F3C-3549556F27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400925"/>
            <a:ext cx="6858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2000" b="1">
                <a:ea typeface="メイリオ" panose="020B0604030504040204" pitchFamily="50" charset="-128"/>
              </a:rPr>
              <a:t>株式会社○○○○</a:t>
            </a:r>
          </a:p>
        </p:txBody>
      </p:sp>
      <p:sp>
        <p:nvSpPr>
          <p:cNvPr id="20721" name="Line 241">
            <a:extLst>
              <a:ext uri="{FF2B5EF4-FFF2-40B4-BE49-F238E27FC236}">
                <a16:creationId xmlns:a16="http://schemas.microsoft.com/office/drawing/2014/main" id="{A6BE24EF-155C-4C9C-A142-115A812F2942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4371975"/>
            <a:ext cx="6858000" cy="0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722" name="Text Box 242">
            <a:extLst>
              <a:ext uri="{FF2B5EF4-FFF2-40B4-BE49-F238E27FC236}">
                <a16:creationId xmlns:a16="http://schemas.microsoft.com/office/drawing/2014/main" id="{6BA97448-CD73-4E76-B443-A7B3A957E4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857375"/>
            <a:ext cx="6858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2000" b="1">
                <a:ea typeface="メイリオ" panose="020B0604030504040204" pitchFamily="50" charset="-128"/>
              </a:rPr>
              <a:t>株式会社○○○○御中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19" name="AutoShape 267">
            <a:extLst>
              <a:ext uri="{FF2B5EF4-FFF2-40B4-BE49-F238E27FC236}">
                <a16:creationId xmlns:a16="http://schemas.microsoft.com/office/drawing/2014/main" id="{97CDF98C-ECEB-4783-AE43-8BB44DC8D0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2513" y="3513138"/>
            <a:ext cx="4824412" cy="1800225"/>
          </a:xfrm>
          <a:prstGeom prst="roundRect">
            <a:avLst>
              <a:gd name="adj" fmla="val 16667"/>
            </a:avLst>
          </a:prstGeom>
          <a:solidFill>
            <a:srgbClr val="66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3200" b="1">
                <a:solidFill>
                  <a:schemeClr val="bg1"/>
                </a:solidFill>
                <a:ea typeface="メイリオ" panose="020B0604030504040204" pitchFamily="50" charset="-128"/>
              </a:rPr>
              <a:t>お見積書</a:t>
            </a:r>
          </a:p>
        </p:txBody>
      </p:sp>
      <p:grpSp>
        <p:nvGrpSpPr>
          <p:cNvPr id="23809" name="Group 257">
            <a:extLst>
              <a:ext uri="{FF2B5EF4-FFF2-40B4-BE49-F238E27FC236}">
                <a16:creationId xmlns:a16="http://schemas.microsoft.com/office/drawing/2014/main" id="{5241588D-EA39-4F8F-9C93-90570613A551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0" y="0"/>
            <a:ext cx="6858000" cy="1857375"/>
            <a:chOff x="0" y="4425"/>
            <a:chExt cx="4320" cy="1815"/>
          </a:xfrm>
        </p:grpSpPr>
        <p:sp>
          <p:nvSpPr>
            <p:cNvPr id="23810" name="Rectangle 258">
              <a:extLst>
                <a:ext uri="{FF2B5EF4-FFF2-40B4-BE49-F238E27FC236}">
                  <a16:creationId xmlns:a16="http://schemas.microsoft.com/office/drawing/2014/main" id="{1CE4138B-00A7-471B-B2D0-C1D939E3BB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786"/>
              <a:ext cx="4320" cy="227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11" name="Rectangle 259">
              <a:extLst>
                <a:ext uri="{FF2B5EF4-FFF2-40B4-BE49-F238E27FC236}">
                  <a16:creationId xmlns:a16="http://schemas.microsoft.com/office/drawing/2014/main" id="{8CD1BADE-E841-4E90-8519-D2C28102BB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6013"/>
              <a:ext cx="4320" cy="227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12" name="Rectangle 260">
              <a:extLst>
                <a:ext uri="{FF2B5EF4-FFF2-40B4-BE49-F238E27FC236}">
                  <a16:creationId xmlns:a16="http://schemas.microsoft.com/office/drawing/2014/main" id="{7939B8AB-23F2-4230-BA1B-FAACFC859E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332"/>
              <a:ext cx="4320" cy="227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13" name="Rectangle 261">
              <a:extLst>
                <a:ext uri="{FF2B5EF4-FFF2-40B4-BE49-F238E27FC236}">
                  <a16:creationId xmlns:a16="http://schemas.microsoft.com/office/drawing/2014/main" id="{BEE18A90-2840-4E74-BE9D-7F8CDBA421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559"/>
              <a:ext cx="4320" cy="227"/>
            </a:xfrm>
            <a:prstGeom prst="rect">
              <a:avLst/>
            </a:prstGeom>
            <a:solidFill>
              <a:schemeClr val="accent1">
                <a:alpha val="60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14" name="Rectangle 262">
              <a:extLst>
                <a:ext uri="{FF2B5EF4-FFF2-40B4-BE49-F238E27FC236}">
                  <a16:creationId xmlns:a16="http://schemas.microsoft.com/office/drawing/2014/main" id="{B333CAAC-1F1A-4C0D-AD67-AD7F387E35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879"/>
              <a:ext cx="4320" cy="227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15" name="Rectangle 263">
              <a:extLst>
                <a:ext uri="{FF2B5EF4-FFF2-40B4-BE49-F238E27FC236}">
                  <a16:creationId xmlns:a16="http://schemas.microsoft.com/office/drawing/2014/main" id="{96E25B8E-266A-4407-9B2E-A27C197D13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106"/>
              <a:ext cx="4320" cy="227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16" name="Rectangle 264">
              <a:extLst>
                <a:ext uri="{FF2B5EF4-FFF2-40B4-BE49-F238E27FC236}">
                  <a16:creationId xmlns:a16="http://schemas.microsoft.com/office/drawing/2014/main" id="{86A4DD6C-E0DC-4126-A922-A5391B7AC2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425"/>
              <a:ext cx="4320" cy="227"/>
            </a:xfrm>
            <a:prstGeom prst="rect">
              <a:avLst/>
            </a:prstGeom>
            <a:solidFill>
              <a:schemeClr val="accent1">
                <a:alpha val="10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17" name="Rectangle 265">
              <a:extLst>
                <a:ext uri="{FF2B5EF4-FFF2-40B4-BE49-F238E27FC236}">
                  <a16:creationId xmlns:a16="http://schemas.microsoft.com/office/drawing/2014/main" id="{1678E4D2-2FB8-4A2A-B092-1152565095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652"/>
              <a:ext cx="4320" cy="227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808" name="Group 256">
            <a:extLst>
              <a:ext uri="{FF2B5EF4-FFF2-40B4-BE49-F238E27FC236}">
                <a16:creationId xmlns:a16="http://schemas.microsoft.com/office/drawing/2014/main" id="{A74C289D-91D5-4B6F-80E0-1C803B0BBC7D}"/>
              </a:ext>
            </a:extLst>
          </p:cNvPr>
          <p:cNvGrpSpPr>
            <a:grpSpLocks/>
          </p:cNvGrpSpPr>
          <p:nvPr/>
        </p:nvGrpSpPr>
        <p:grpSpPr bwMode="auto">
          <a:xfrm>
            <a:off x="0" y="8048625"/>
            <a:ext cx="6858000" cy="1857375"/>
            <a:chOff x="0" y="4425"/>
            <a:chExt cx="4320" cy="1815"/>
          </a:xfrm>
        </p:grpSpPr>
        <p:sp>
          <p:nvSpPr>
            <p:cNvPr id="23796" name="Rectangle 244">
              <a:extLst>
                <a:ext uri="{FF2B5EF4-FFF2-40B4-BE49-F238E27FC236}">
                  <a16:creationId xmlns:a16="http://schemas.microsoft.com/office/drawing/2014/main" id="{00BA1572-EE69-4038-9D1A-EA1275475F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786"/>
              <a:ext cx="4320" cy="227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01" name="Rectangle 249">
              <a:extLst>
                <a:ext uri="{FF2B5EF4-FFF2-40B4-BE49-F238E27FC236}">
                  <a16:creationId xmlns:a16="http://schemas.microsoft.com/office/drawing/2014/main" id="{EAC989A7-0DEA-40EB-81AF-68191BC403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6013"/>
              <a:ext cx="4320" cy="227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02" name="Rectangle 250">
              <a:extLst>
                <a:ext uri="{FF2B5EF4-FFF2-40B4-BE49-F238E27FC236}">
                  <a16:creationId xmlns:a16="http://schemas.microsoft.com/office/drawing/2014/main" id="{E11B4E5A-60FF-4A80-B951-63F94ED0B1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332"/>
              <a:ext cx="4320" cy="227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03" name="Rectangle 251">
              <a:extLst>
                <a:ext uri="{FF2B5EF4-FFF2-40B4-BE49-F238E27FC236}">
                  <a16:creationId xmlns:a16="http://schemas.microsoft.com/office/drawing/2014/main" id="{C0805889-0F6C-4B30-8A38-F1A217EAEC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559"/>
              <a:ext cx="4320" cy="227"/>
            </a:xfrm>
            <a:prstGeom prst="rect">
              <a:avLst/>
            </a:prstGeom>
            <a:solidFill>
              <a:schemeClr val="accent1">
                <a:alpha val="60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04" name="Rectangle 252">
              <a:extLst>
                <a:ext uri="{FF2B5EF4-FFF2-40B4-BE49-F238E27FC236}">
                  <a16:creationId xmlns:a16="http://schemas.microsoft.com/office/drawing/2014/main" id="{9E3F3C4B-3CC4-45F7-9CF5-731D29540A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879"/>
              <a:ext cx="4320" cy="227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05" name="Rectangle 253">
              <a:extLst>
                <a:ext uri="{FF2B5EF4-FFF2-40B4-BE49-F238E27FC236}">
                  <a16:creationId xmlns:a16="http://schemas.microsoft.com/office/drawing/2014/main" id="{BBF8DB51-7F37-4045-A5F8-8033BE9E93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106"/>
              <a:ext cx="4320" cy="227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06" name="Rectangle 254">
              <a:extLst>
                <a:ext uri="{FF2B5EF4-FFF2-40B4-BE49-F238E27FC236}">
                  <a16:creationId xmlns:a16="http://schemas.microsoft.com/office/drawing/2014/main" id="{E15E5515-F9F1-4901-8ED8-3E58721369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425"/>
              <a:ext cx="4320" cy="227"/>
            </a:xfrm>
            <a:prstGeom prst="rect">
              <a:avLst/>
            </a:prstGeom>
            <a:solidFill>
              <a:schemeClr val="accent1">
                <a:alpha val="10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07" name="Rectangle 255">
              <a:extLst>
                <a:ext uri="{FF2B5EF4-FFF2-40B4-BE49-F238E27FC236}">
                  <a16:creationId xmlns:a16="http://schemas.microsoft.com/office/drawing/2014/main" id="{4C1E37E9-A685-4D38-8CE7-39B95AC07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652"/>
              <a:ext cx="4320" cy="227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3791" name="Text Box 239">
            <a:extLst>
              <a:ext uri="{FF2B5EF4-FFF2-40B4-BE49-F238E27FC236}">
                <a16:creationId xmlns:a16="http://schemas.microsoft.com/office/drawing/2014/main" id="{1A8115E8-DDF8-4286-933F-E90C721238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258050"/>
            <a:ext cx="6858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>
                <a:ea typeface="メイリオ" panose="020B0604030504040204" pitchFamily="50" charset="-128"/>
              </a:rPr>
              <a:t>平成○○年○月○日</a:t>
            </a:r>
          </a:p>
        </p:txBody>
      </p:sp>
      <p:sp>
        <p:nvSpPr>
          <p:cNvPr id="23792" name="Text Box 240">
            <a:extLst>
              <a:ext uri="{FF2B5EF4-FFF2-40B4-BE49-F238E27FC236}">
                <a16:creationId xmlns:a16="http://schemas.microsoft.com/office/drawing/2014/main" id="{6F844261-E262-4E65-B5A4-283ED0F537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8266113"/>
            <a:ext cx="6858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2000" b="1">
                <a:ea typeface="メイリオ" panose="020B0604030504040204" pitchFamily="50" charset="-128"/>
              </a:rPr>
              <a:t>株式会社○○○○</a:t>
            </a:r>
          </a:p>
        </p:txBody>
      </p:sp>
      <p:sp>
        <p:nvSpPr>
          <p:cNvPr id="23818" name="Text Box 266">
            <a:extLst>
              <a:ext uri="{FF2B5EF4-FFF2-40B4-BE49-F238E27FC236}">
                <a16:creationId xmlns:a16="http://schemas.microsoft.com/office/drawing/2014/main" id="{A7565A1B-77BC-4243-AC2E-15E58CDCC9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275" y="1352550"/>
            <a:ext cx="58324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b="1" u="sng">
                <a:ea typeface="メイリオ" panose="020B0604030504040204" pitchFamily="50" charset="-128"/>
              </a:rPr>
              <a:t>株式会社○○○○御中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>
            <a:extLst>
              <a:ext uri="{FF2B5EF4-FFF2-40B4-BE49-F238E27FC236}">
                <a16:creationId xmlns:a16="http://schemas.microsoft.com/office/drawing/2014/main" id="{FD3F84F0-278B-4389-8CEF-CC39A8FADE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2513" y="3513138"/>
            <a:ext cx="4824412" cy="1800225"/>
          </a:xfrm>
          <a:prstGeom prst="roundRect">
            <a:avLst>
              <a:gd name="adj" fmla="val 16667"/>
            </a:avLst>
          </a:prstGeom>
          <a:solidFill>
            <a:srgbClr val="33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3200" b="1">
                <a:solidFill>
                  <a:schemeClr val="bg1"/>
                </a:solidFill>
                <a:ea typeface="メイリオ" panose="020B0604030504040204" pitchFamily="50" charset="-128"/>
              </a:rPr>
              <a:t>お見積書</a:t>
            </a:r>
          </a:p>
        </p:txBody>
      </p:sp>
      <p:grpSp>
        <p:nvGrpSpPr>
          <p:cNvPr id="24579" name="Group 3">
            <a:extLst>
              <a:ext uri="{FF2B5EF4-FFF2-40B4-BE49-F238E27FC236}">
                <a16:creationId xmlns:a16="http://schemas.microsoft.com/office/drawing/2014/main" id="{C3CCAB57-727A-4B47-A00B-02F6A913C8E1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0" y="0"/>
            <a:ext cx="6858000" cy="1857375"/>
            <a:chOff x="0" y="4425"/>
            <a:chExt cx="4320" cy="1815"/>
          </a:xfrm>
        </p:grpSpPr>
        <p:sp>
          <p:nvSpPr>
            <p:cNvPr id="24580" name="Rectangle 4">
              <a:extLst>
                <a:ext uri="{FF2B5EF4-FFF2-40B4-BE49-F238E27FC236}">
                  <a16:creationId xmlns:a16="http://schemas.microsoft.com/office/drawing/2014/main" id="{E6CC553F-690A-4C17-925C-C8F1AEA15E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786"/>
              <a:ext cx="4320" cy="227"/>
            </a:xfrm>
            <a:prstGeom prst="rect">
              <a:avLst/>
            </a:prstGeom>
            <a:solidFill>
              <a:srgbClr val="339966">
                <a:alpha val="7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81" name="Rectangle 5">
              <a:extLst>
                <a:ext uri="{FF2B5EF4-FFF2-40B4-BE49-F238E27FC236}">
                  <a16:creationId xmlns:a16="http://schemas.microsoft.com/office/drawing/2014/main" id="{56CFED69-4D35-461F-A898-4C41EF913E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6013"/>
              <a:ext cx="4320" cy="227"/>
            </a:xfrm>
            <a:prstGeom prst="rect">
              <a:avLst/>
            </a:prstGeom>
            <a:solidFill>
              <a:srgbClr val="339966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82" name="Rectangle 6">
              <a:extLst>
                <a:ext uri="{FF2B5EF4-FFF2-40B4-BE49-F238E27FC236}">
                  <a16:creationId xmlns:a16="http://schemas.microsoft.com/office/drawing/2014/main" id="{7CE61AD8-70C2-4F52-9ED2-668341009C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332"/>
              <a:ext cx="4320" cy="227"/>
            </a:xfrm>
            <a:prstGeom prst="rect">
              <a:avLst/>
            </a:prstGeom>
            <a:solidFill>
              <a:srgbClr val="339966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83" name="Rectangle 7">
              <a:extLst>
                <a:ext uri="{FF2B5EF4-FFF2-40B4-BE49-F238E27FC236}">
                  <a16:creationId xmlns:a16="http://schemas.microsoft.com/office/drawing/2014/main" id="{8CBEC717-76AA-4F70-BA2E-0C3271F5CC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559"/>
              <a:ext cx="4320" cy="227"/>
            </a:xfrm>
            <a:prstGeom prst="rect">
              <a:avLst/>
            </a:prstGeom>
            <a:solidFill>
              <a:srgbClr val="339966">
                <a:alpha val="60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84" name="Rectangle 8">
              <a:extLst>
                <a:ext uri="{FF2B5EF4-FFF2-40B4-BE49-F238E27FC236}">
                  <a16:creationId xmlns:a16="http://schemas.microsoft.com/office/drawing/2014/main" id="{B6320776-1BC5-4417-87BD-F68187688A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879"/>
              <a:ext cx="4320" cy="227"/>
            </a:xfrm>
            <a:prstGeom prst="rect">
              <a:avLst/>
            </a:prstGeom>
            <a:solidFill>
              <a:srgbClr val="339966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85" name="Rectangle 9">
              <a:extLst>
                <a:ext uri="{FF2B5EF4-FFF2-40B4-BE49-F238E27FC236}">
                  <a16:creationId xmlns:a16="http://schemas.microsoft.com/office/drawing/2014/main" id="{CDDE14A8-BDAD-424E-AD90-3985D86814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106"/>
              <a:ext cx="4320" cy="227"/>
            </a:xfrm>
            <a:prstGeom prst="rect">
              <a:avLst/>
            </a:prstGeom>
            <a:solidFill>
              <a:srgbClr val="339966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86" name="Rectangle 10">
              <a:extLst>
                <a:ext uri="{FF2B5EF4-FFF2-40B4-BE49-F238E27FC236}">
                  <a16:creationId xmlns:a16="http://schemas.microsoft.com/office/drawing/2014/main" id="{DB7F1FD1-97CF-431A-B4DE-62D747ADA7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425"/>
              <a:ext cx="4320" cy="227"/>
            </a:xfrm>
            <a:prstGeom prst="rect">
              <a:avLst/>
            </a:prstGeom>
            <a:solidFill>
              <a:srgbClr val="339966">
                <a:alpha val="10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87" name="Rectangle 11">
              <a:extLst>
                <a:ext uri="{FF2B5EF4-FFF2-40B4-BE49-F238E27FC236}">
                  <a16:creationId xmlns:a16="http://schemas.microsoft.com/office/drawing/2014/main" id="{ADDB9792-4082-4FEA-BBBB-CE40104EC7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652"/>
              <a:ext cx="4320" cy="227"/>
            </a:xfrm>
            <a:prstGeom prst="rect">
              <a:avLst/>
            </a:prstGeom>
            <a:solidFill>
              <a:srgbClr val="33996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588" name="Group 12">
            <a:extLst>
              <a:ext uri="{FF2B5EF4-FFF2-40B4-BE49-F238E27FC236}">
                <a16:creationId xmlns:a16="http://schemas.microsoft.com/office/drawing/2014/main" id="{51FA63A3-F5F9-43B6-91B2-011113C14E81}"/>
              </a:ext>
            </a:extLst>
          </p:cNvPr>
          <p:cNvGrpSpPr>
            <a:grpSpLocks/>
          </p:cNvGrpSpPr>
          <p:nvPr/>
        </p:nvGrpSpPr>
        <p:grpSpPr bwMode="auto">
          <a:xfrm>
            <a:off x="0" y="8048625"/>
            <a:ext cx="6858000" cy="1857375"/>
            <a:chOff x="0" y="4425"/>
            <a:chExt cx="4320" cy="1815"/>
          </a:xfrm>
        </p:grpSpPr>
        <p:sp>
          <p:nvSpPr>
            <p:cNvPr id="24589" name="Rectangle 13">
              <a:extLst>
                <a:ext uri="{FF2B5EF4-FFF2-40B4-BE49-F238E27FC236}">
                  <a16:creationId xmlns:a16="http://schemas.microsoft.com/office/drawing/2014/main" id="{896ACF40-5813-4FF3-95BF-CFBC5B503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786"/>
              <a:ext cx="4320" cy="227"/>
            </a:xfrm>
            <a:prstGeom prst="rect">
              <a:avLst/>
            </a:prstGeom>
            <a:solidFill>
              <a:srgbClr val="339966">
                <a:alpha val="7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90" name="Rectangle 14">
              <a:extLst>
                <a:ext uri="{FF2B5EF4-FFF2-40B4-BE49-F238E27FC236}">
                  <a16:creationId xmlns:a16="http://schemas.microsoft.com/office/drawing/2014/main" id="{44F035CB-F04A-485E-94D3-E76ADD5ABE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6013"/>
              <a:ext cx="4320" cy="227"/>
            </a:xfrm>
            <a:prstGeom prst="rect">
              <a:avLst/>
            </a:prstGeom>
            <a:solidFill>
              <a:srgbClr val="339966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91" name="Rectangle 15">
              <a:extLst>
                <a:ext uri="{FF2B5EF4-FFF2-40B4-BE49-F238E27FC236}">
                  <a16:creationId xmlns:a16="http://schemas.microsoft.com/office/drawing/2014/main" id="{FDE9BF51-B6F7-4E23-8CD1-F385336386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332"/>
              <a:ext cx="4320" cy="227"/>
            </a:xfrm>
            <a:prstGeom prst="rect">
              <a:avLst/>
            </a:prstGeom>
            <a:solidFill>
              <a:srgbClr val="339966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92" name="Rectangle 16">
              <a:extLst>
                <a:ext uri="{FF2B5EF4-FFF2-40B4-BE49-F238E27FC236}">
                  <a16:creationId xmlns:a16="http://schemas.microsoft.com/office/drawing/2014/main" id="{438C548F-0F03-44A2-8E0B-7C6111AF5D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559"/>
              <a:ext cx="4320" cy="227"/>
            </a:xfrm>
            <a:prstGeom prst="rect">
              <a:avLst/>
            </a:prstGeom>
            <a:solidFill>
              <a:srgbClr val="339966">
                <a:alpha val="60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93" name="Rectangle 17">
              <a:extLst>
                <a:ext uri="{FF2B5EF4-FFF2-40B4-BE49-F238E27FC236}">
                  <a16:creationId xmlns:a16="http://schemas.microsoft.com/office/drawing/2014/main" id="{C6985C6F-0C4F-4FA8-B93F-257F01B1D3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879"/>
              <a:ext cx="4320" cy="227"/>
            </a:xfrm>
            <a:prstGeom prst="rect">
              <a:avLst/>
            </a:prstGeom>
            <a:solidFill>
              <a:srgbClr val="339966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94" name="Rectangle 18">
              <a:extLst>
                <a:ext uri="{FF2B5EF4-FFF2-40B4-BE49-F238E27FC236}">
                  <a16:creationId xmlns:a16="http://schemas.microsoft.com/office/drawing/2014/main" id="{B772F441-8991-45D8-A306-DB02E4CA09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106"/>
              <a:ext cx="4320" cy="227"/>
            </a:xfrm>
            <a:prstGeom prst="rect">
              <a:avLst/>
            </a:prstGeom>
            <a:solidFill>
              <a:srgbClr val="339966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95" name="Rectangle 19">
              <a:extLst>
                <a:ext uri="{FF2B5EF4-FFF2-40B4-BE49-F238E27FC236}">
                  <a16:creationId xmlns:a16="http://schemas.microsoft.com/office/drawing/2014/main" id="{8CB3F96F-223E-45DB-8A5B-387C12F2A2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425"/>
              <a:ext cx="4320" cy="227"/>
            </a:xfrm>
            <a:prstGeom prst="rect">
              <a:avLst/>
            </a:prstGeom>
            <a:solidFill>
              <a:srgbClr val="339966">
                <a:alpha val="10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96" name="Rectangle 20">
              <a:extLst>
                <a:ext uri="{FF2B5EF4-FFF2-40B4-BE49-F238E27FC236}">
                  <a16:creationId xmlns:a16="http://schemas.microsoft.com/office/drawing/2014/main" id="{63D14C77-A328-4751-8BB3-C1B024D677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652"/>
              <a:ext cx="4320" cy="227"/>
            </a:xfrm>
            <a:prstGeom prst="rect">
              <a:avLst/>
            </a:prstGeom>
            <a:solidFill>
              <a:srgbClr val="33996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4597" name="Text Box 21">
            <a:extLst>
              <a:ext uri="{FF2B5EF4-FFF2-40B4-BE49-F238E27FC236}">
                <a16:creationId xmlns:a16="http://schemas.microsoft.com/office/drawing/2014/main" id="{AA27ECA6-3946-4CB2-8EB1-F059794069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258050"/>
            <a:ext cx="6858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>
                <a:ea typeface="メイリオ" panose="020B0604030504040204" pitchFamily="50" charset="-128"/>
              </a:rPr>
              <a:t>平成○○年○月○日</a:t>
            </a:r>
          </a:p>
        </p:txBody>
      </p:sp>
      <p:sp>
        <p:nvSpPr>
          <p:cNvPr id="24598" name="Text Box 22">
            <a:extLst>
              <a:ext uri="{FF2B5EF4-FFF2-40B4-BE49-F238E27FC236}">
                <a16:creationId xmlns:a16="http://schemas.microsoft.com/office/drawing/2014/main" id="{E0D41EC8-D562-4046-AD66-397159728A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8266113"/>
            <a:ext cx="6858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2000" b="1">
                <a:ea typeface="メイリオ" panose="020B0604030504040204" pitchFamily="50" charset="-128"/>
              </a:rPr>
              <a:t>株式会社○○○○</a:t>
            </a:r>
          </a:p>
        </p:txBody>
      </p:sp>
      <p:sp>
        <p:nvSpPr>
          <p:cNvPr id="24599" name="Text Box 23">
            <a:extLst>
              <a:ext uri="{FF2B5EF4-FFF2-40B4-BE49-F238E27FC236}">
                <a16:creationId xmlns:a16="http://schemas.microsoft.com/office/drawing/2014/main" id="{E17AC8F7-65BE-4049-A0E7-341E78C9A7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275" y="1352550"/>
            <a:ext cx="58324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b="1" u="sng">
                <a:ea typeface="メイリオ" panose="020B0604030504040204" pitchFamily="50" charset="-128"/>
              </a:rPr>
              <a:t>株式会社○○○○御中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>
            <a:extLst>
              <a:ext uri="{FF2B5EF4-FFF2-40B4-BE49-F238E27FC236}">
                <a16:creationId xmlns:a16="http://schemas.microsoft.com/office/drawing/2014/main" id="{27650DA9-B970-4A95-9A9D-AC901A5E7E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2513" y="3513138"/>
            <a:ext cx="4824412" cy="1800225"/>
          </a:xfrm>
          <a:prstGeom prst="roundRect">
            <a:avLst>
              <a:gd name="adj" fmla="val 16667"/>
            </a:avLst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3200" b="1">
                <a:solidFill>
                  <a:schemeClr val="bg1"/>
                </a:solidFill>
                <a:ea typeface="メイリオ" panose="020B0604030504040204" pitchFamily="50" charset="-128"/>
              </a:rPr>
              <a:t>お見積書</a:t>
            </a:r>
          </a:p>
        </p:txBody>
      </p:sp>
      <p:grpSp>
        <p:nvGrpSpPr>
          <p:cNvPr id="25603" name="Group 3">
            <a:extLst>
              <a:ext uri="{FF2B5EF4-FFF2-40B4-BE49-F238E27FC236}">
                <a16:creationId xmlns:a16="http://schemas.microsoft.com/office/drawing/2014/main" id="{69E36499-9A64-463F-934D-B544EB8DDE30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0" y="0"/>
            <a:ext cx="6858000" cy="1857375"/>
            <a:chOff x="0" y="4425"/>
            <a:chExt cx="4320" cy="1815"/>
          </a:xfrm>
        </p:grpSpPr>
        <p:sp>
          <p:nvSpPr>
            <p:cNvPr id="25604" name="Rectangle 4">
              <a:extLst>
                <a:ext uri="{FF2B5EF4-FFF2-40B4-BE49-F238E27FC236}">
                  <a16:creationId xmlns:a16="http://schemas.microsoft.com/office/drawing/2014/main" id="{94AE6767-30F3-49F6-BA1A-E7A0E380CA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786"/>
              <a:ext cx="4320" cy="227"/>
            </a:xfrm>
            <a:prstGeom prst="rect">
              <a:avLst/>
            </a:prstGeom>
            <a:solidFill>
              <a:srgbClr val="969696">
                <a:alpha val="7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05" name="Rectangle 5">
              <a:extLst>
                <a:ext uri="{FF2B5EF4-FFF2-40B4-BE49-F238E27FC236}">
                  <a16:creationId xmlns:a16="http://schemas.microsoft.com/office/drawing/2014/main" id="{41302F3E-9AF4-4381-BE54-60013E6BB6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6013"/>
              <a:ext cx="4320" cy="227"/>
            </a:xfrm>
            <a:prstGeom prst="rect">
              <a:avLst/>
            </a:prstGeom>
            <a:solidFill>
              <a:srgbClr val="969696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06" name="Rectangle 6">
              <a:extLst>
                <a:ext uri="{FF2B5EF4-FFF2-40B4-BE49-F238E27FC236}">
                  <a16:creationId xmlns:a16="http://schemas.microsoft.com/office/drawing/2014/main" id="{D2CF5A4D-23FB-4237-99C1-AB93168B96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332"/>
              <a:ext cx="4320" cy="227"/>
            </a:xfrm>
            <a:prstGeom prst="rect">
              <a:avLst/>
            </a:prstGeom>
            <a:solidFill>
              <a:srgbClr val="969696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07" name="Rectangle 7">
              <a:extLst>
                <a:ext uri="{FF2B5EF4-FFF2-40B4-BE49-F238E27FC236}">
                  <a16:creationId xmlns:a16="http://schemas.microsoft.com/office/drawing/2014/main" id="{0AB5E1B2-208C-4A65-A241-ED75A1A4F1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559"/>
              <a:ext cx="4320" cy="227"/>
            </a:xfrm>
            <a:prstGeom prst="rect">
              <a:avLst/>
            </a:prstGeom>
            <a:solidFill>
              <a:srgbClr val="969696">
                <a:alpha val="60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08" name="Rectangle 8">
              <a:extLst>
                <a:ext uri="{FF2B5EF4-FFF2-40B4-BE49-F238E27FC236}">
                  <a16:creationId xmlns:a16="http://schemas.microsoft.com/office/drawing/2014/main" id="{6C6FEEAF-5F37-4BE3-8DEE-317BB69C11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879"/>
              <a:ext cx="4320" cy="227"/>
            </a:xfrm>
            <a:prstGeom prst="rect">
              <a:avLst/>
            </a:prstGeom>
            <a:solidFill>
              <a:srgbClr val="969696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09" name="Rectangle 9">
              <a:extLst>
                <a:ext uri="{FF2B5EF4-FFF2-40B4-BE49-F238E27FC236}">
                  <a16:creationId xmlns:a16="http://schemas.microsoft.com/office/drawing/2014/main" id="{18998BEC-5763-462F-9527-E59DEEF4C6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106"/>
              <a:ext cx="4320" cy="227"/>
            </a:xfrm>
            <a:prstGeom prst="rect">
              <a:avLst/>
            </a:prstGeom>
            <a:solidFill>
              <a:srgbClr val="969696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10" name="Rectangle 10">
              <a:extLst>
                <a:ext uri="{FF2B5EF4-FFF2-40B4-BE49-F238E27FC236}">
                  <a16:creationId xmlns:a16="http://schemas.microsoft.com/office/drawing/2014/main" id="{E8FCFD44-105C-4D3E-A590-6FF6680998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425"/>
              <a:ext cx="4320" cy="227"/>
            </a:xfrm>
            <a:prstGeom prst="rect">
              <a:avLst/>
            </a:prstGeom>
            <a:solidFill>
              <a:srgbClr val="969696">
                <a:alpha val="10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11" name="Rectangle 11">
              <a:extLst>
                <a:ext uri="{FF2B5EF4-FFF2-40B4-BE49-F238E27FC236}">
                  <a16:creationId xmlns:a16="http://schemas.microsoft.com/office/drawing/2014/main" id="{81851DE1-C1F9-403D-8055-E839A44A14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652"/>
              <a:ext cx="4320" cy="227"/>
            </a:xfrm>
            <a:prstGeom prst="rect">
              <a:avLst/>
            </a:prstGeom>
            <a:solidFill>
              <a:srgbClr val="96969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5612" name="Group 12">
            <a:extLst>
              <a:ext uri="{FF2B5EF4-FFF2-40B4-BE49-F238E27FC236}">
                <a16:creationId xmlns:a16="http://schemas.microsoft.com/office/drawing/2014/main" id="{A95FECF1-8C16-4A61-A5C4-62B707B7C107}"/>
              </a:ext>
            </a:extLst>
          </p:cNvPr>
          <p:cNvGrpSpPr>
            <a:grpSpLocks/>
          </p:cNvGrpSpPr>
          <p:nvPr/>
        </p:nvGrpSpPr>
        <p:grpSpPr bwMode="auto">
          <a:xfrm>
            <a:off x="0" y="8048625"/>
            <a:ext cx="6858000" cy="1857375"/>
            <a:chOff x="0" y="4425"/>
            <a:chExt cx="4320" cy="1815"/>
          </a:xfrm>
        </p:grpSpPr>
        <p:sp>
          <p:nvSpPr>
            <p:cNvPr id="25613" name="Rectangle 13">
              <a:extLst>
                <a:ext uri="{FF2B5EF4-FFF2-40B4-BE49-F238E27FC236}">
                  <a16:creationId xmlns:a16="http://schemas.microsoft.com/office/drawing/2014/main" id="{2DB9E3E2-58D4-4B12-A9F3-1A857E8D9A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786"/>
              <a:ext cx="4320" cy="227"/>
            </a:xfrm>
            <a:prstGeom prst="rect">
              <a:avLst/>
            </a:prstGeom>
            <a:solidFill>
              <a:srgbClr val="969696">
                <a:alpha val="7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14" name="Rectangle 14">
              <a:extLst>
                <a:ext uri="{FF2B5EF4-FFF2-40B4-BE49-F238E27FC236}">
                  <a16:creationId xmlns:a16="http://schemas.microsoft.com/office/drawing/2014/main" id="{685F5965-B610-4425-9B65-B807D6FAB7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6013"/>
              <a:ext cx="4320" cy="227"/>
            </a:xfrm>
            <a:prstGeom prst="rect">
              <a:avLst/>
            </a:prstGeom>
            <a:solidFill>
              <a:srgbClr val="969696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15" name="Rectangle 15">
              <a:extLst>
                <a:ext uri="{FF2B5EF4-FFF2-40B4-BE49-F238E27FC236}">
                  <a16:creationId xmlns:a16="http://schemas.microsoft.com/office/drawing/2014/main" id="{C58717B1-F7FE-4541-91DF-52D63C3585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332"/>
              <a:ext cx="4320" cy="227"/>
            </a:xfrm>
            <a:prstGeom prst="rect">
              <a:avLst/>
            </a:prstGeom>
            <a:solidFill>
              <a:srgbClr val="969696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16" name="Rectangle 16">
              <a:extLst>
                <a:ext uri="{FF2B5EF4-FFF2-40B4-BE49-F238E27FC236}">
                  <a16:creationId xmlns:a16="http://schemas.microsoft.com/office/drawing/2014/main" id="{756A8182-FF7C-4C1C-A923-3BDD373D9D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559"/>
              <a:ext cx="4320" cy="227"/>
            </a:xfrm>
            <a:prstGeom prst="rect">
              <a:avLst/>
            </a:prstGeom>
            <a:solidFill>
              <a:srgbClr val="969696">
                <a:alpha val="60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17" name="Rectangle 17">
              <a:extLst>
                <a:ext uri="{FF2B5EF4-FFF2-40B4-BE49-F238E27FC236}">
                  <a16:creationId xmlns:a16="http://schemas.microsoft.com/office/drawing/2014/main" id="{D96973C7-BA9D-4A24-9E70-DC07BF4376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879"/>
              <a:ext cx="4320" cy="227"/>
            </a:xfrm>
            <a:prstGeom prst="rect">
              <a:avLst/>
            </a:prstGeom>
            <a:solidFill>
              <a:srgbClr val="969696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18" name="Rectangle 18">
              <a:extLst>
                <a:ext uri="{FF2B5EF4-FFF2-40B4-BE49-F238E27FC236}">
                  <a16:creationId xmlns:a16="http://schemas.microsoft.com/office/drawing/2014/main" id="{E2D1B17B-5E23-4EAF-838B-7D935DD710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106"/>
              <a:ext cx="4320" cy="227"/>
            </a:xfrm>
            <a:prstGeom prst="rect">
              <a:avLst/>
            </a:prstGeom>
            <a:solidFill>
              <a:srgbClr val="969696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19" name="Rectangle 19">
              <a:extLst>
                <a:ext uri="{FF2B5EF4-FFF2-40B4-BE49-F238E27FC236}">
                  <a16:creationId xmlns:a16="http://schemas.microsoft.com/office/drawing/2014/main" id="{015541B0-DC21-425D-8DDD-8DD3D3CD7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425"/>
              <a:ext cx="4320" cy="227"/>
            </a:xfrm>
            <a:prstGeom prst="rect">
              <a:avLst/>
            </a:prstGeom>
            <a:solidFill>
              <a:srgbClr val="969696">
                <a:alpha val="10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20" name="Rectangle 20">
              <a:extLst>
                <a:ext uri="{FF2B5EF4-FFF2-40B4-BE49-F238E27FC236}">
                  <a16:creationId xmlns:a16="http://schemas.microsoft.com/office/drawing/2014/main" id="{2C7F9F28-2B82-4599-A0BB-72A74E7588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652"/>
              <a:ext cx="4320" cy="227"/>
            </a:xfrm>
            <a:prstGeom prst="rect">
              <a:avLst/>
            </a:prstGeom>
            <a:solidFill>
              <a:srgbClr val="96969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5621" name="Text Box 21">
            <a:extLst>
              <a:ext uri="{FF2B5EF4-FFF2-40B4-BE49-F238E27FC236}">
                <a16:creationId xmlns:a16="http://schemas.microsoft.com/office/drawing/2014/main" id="{D308530C-922A-4916-B367-B1D4ADEACE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258050"/>
            <a:ext cx="6858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>
                <a:ea typeface="メイリオ" panose="020B0604030504040204" pitchFamily="50" charset="-128"/>
              </a:rPr>
              <a:t>平成○○年○月○日</a:t>
            </a:r>
          </a:p>
        </p:txBody>
      </p:sp>
      <p:sp>
        <p:nvSpPr>
          <p:cNvPr id="25622" name="Text Box 22">
            <a:extLst>
              <a:ext uri="{FF2B5EF4-FFF2-40B4-BE49-F238E27FC236}">
                <a16:creationId xmlns:a16="http://schemas.microsoft.com/office/drawing/2014/main" id="{55270A5B-2989-4690-921D-96916B9F23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8266113"/>
            <a:ext cx="6858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2000" b="1">
                <a:ea typeface="メイリオ" panose="020B0604030504040204" pitchFamily="50" charset="-128"/>
              </a:rPr>
              <a:t>株式会社○○○○</a:t>
            </a:r>
          </a:p>
        </p:txBody>
      </p:sp>
      <p:sp>
        <p:nvSpPr>
          <p:cNvPr id="25623" name="Text Box 23">
            <a:extLst>
              <a:ext uri="{FF2B5EF4-FFF2-40B4-BE49-F238E27FC236}">
                <a16:creationId xmlns:a16="http://schemas.microsoft.com/office/drawing/2014/main" id="{0EA69C14-0580-4ABE-9116-8757D2C6B2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275" y="1352550"/>
            <a:ext cx="58324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b="1" u="sng">
                <a:ea typeface="メイリオ" panose="020B0604030504040204" pitchFamily="50" charset="-128"/>
              </a:rPr>
              <a:t>株式会社○○○○御中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65" name="Rectangle 1753">
            <a:extLst>
              <a:ext uri="{FF2B5EF4-FFF2-40B4-BE49-F238E27FC236}">
                <a16:creationId xmlns:a16="http://schemas.microsoft.com/office/drawing/2014/main" id="{7E6011D3-32B1-4251-94C0-EE1CB8E4FA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350" y="273050"/>
            <a:ext cx="6337300" cy="9359900"/>
          </a:xfrm>
          <a:prstGeom prst="rect">
            <a:avLst/>
          </a:prstGeom>
          <a:noFill/>
          <a:ln w="19050">
            <a:solidFill>
              <a:srgbClr val="80808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066" name="Rectangle 1754">
            <a:extLst>
              <a:ext uri="{FF2B5EF4-FFF2-40B4-BE49-F238E27FC236}">
                <a16:creationId xmlns:a16="http://schemas.microsoft.com/office/drawing/2014/main" id="{9315FF23-A939-40F8-BCD2-019146EFA4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375" y="344488"/>
            <a:ext cx="214313" cy="215900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067" name="Rectangle 1755">
            <a:extLst>
              <a:ext uri="{FF2B5EF4-FFF2-40B4-BE49-F238E27FC236}">
                <a16:creationId xmlns:a16="http://schemas.microsoft.com/office/drawing/2014/main" id="{34A3177F-F05B-4808-AFA9-734CE1E2C1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375" y="9345613"/>
            <a:ext cx="214313" cy="215900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068" name="Rectangle 1756">
            <a:extLst>
              <a:ext uri="{FF2B5EF4-FFF2-40B4-BE49-F238E27FC236}">
                <a16:creationId xmlns:a16="http://schemas.microsoft.com/office/drawing/2014/main" id="{96D6CD50-4C4A-41EF-A18D-9410505C48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8725" y="9345613"/>
            <a:ext cx="214313" cy="215900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069" name="Rectangle 1757">
            <a:extLst>
              <a:ext uri="{FF2B5EF4-FFF2-40B4-BE49-F238E27FC236}">
                <a16:creationId xmlns:a16="http://schemas.microsoft.com/office/drawing/2014/main" id="{2620E0C8-95D0-4629-8202-AAE9F9AF1A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8725" y="344488"/>
            <a:ext cx="214313" cy="215900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082" name="Freeform 1770">
            <a:extLst>
              <a:ext uri="{FF2B5EF4-FFF2-40B4-BE49-F238E27FC236}">
                <a16:creationId xmlns:a16="http://schemas.microsoft.com/office/drawing/2014/main" id="{87585E15-4938-4FBA-8AA2-6FB445438AA1}"/>
              </a:ext>
            </a:extLst>
          </p:cNvPr>
          <p:cNvSpPr>
            <a:spLocks/>
          </p:cNvSpPr>
          <p:nvPr/>
        </p:nvSpPr>
        <p:spPr bwMode="auto">
          <a:xfrm>
            <a:off x="333375" y="344488"/>
            <a:ext cx="6191250" cy="9217025"/>
          </a:xfrm>
          <a:custGeom>
            <a:avLst/>
            <a:gdLst>
              <a:gd name="T0" fmla="*/ 181 w 3900"/>
              <a:gd name="T1" fmla="*/ 5806 h 5806"/>
              <a:gd name="T2" fmla="*/ 181 w 3900"/>
              <a:gd name="T3" fmla="*/ 5625 h 5806"/>
              <a:gd name="T4" fmla="*/ 0 w 3900"/>
              <a:gd name="T5" fmla="*/ 5625 h 5806"/>
              <a:gd name="T6" fmla="*/ 0 w 3900"/>
              <a:gd name="T7" fmla="*/ 181 h 5806"/>
              <a:gd name="T8" fmla="*/ 181 w 3900"/>
              <a:gd name="T9" fmla="*/ 181 h 5806"/>
              <a:gd name="T10" fmla="*/ 181 w 3900"/>
              <a:gd name="T11" fmla="*/ 0 h 5806"/>
              <a:gd name="T12" fmla="*/ 3719 w 3900"/>
              <a:gd name="T13" fmla="*/ 0 h 5806"/>
              <a:gd name="T14" fmla="*/ 3719 w 3900"/>
              <a:gd name="T15" fmla="*/ 181 h 5806"/>
              <a:gd name="T16" fmla="*/ 3900 w 3900"/>
              <a:gd name="T17" fmla="*/ 181 h 5806"/>
              <a:gd name="T18" fmla="*/ 3900 w 3900"/>
              <a:gd name="T19" fmla="*/ 5625 h 5806"/>
              <a:gd name="T20" fmla="*/ 3719 w 3900"/>
              <a:gd name="T21" fmla="*/ 5625 h 5806"/>
              <a:gd name="T22" fmla="*/ 3719 w 3900"/>
              <a:gd name="T23" fmla="*/ 5806 h 5806"/>
              <a:gd name="T24" fmla="*/ 181 w 3900"/>
              <a:gd name="T25" fmla="*/ 5806 h 5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00" h="5806">
                <a:moveTo>
                  <a:pt x="181" y="5806"/>
                </a:moveTo>
                <a:lnTo>
                  <a:pt x="181" y="5625"/>
                </a:lnTo>
                <a:lnTo>
                  <a:pt x="0" y="5625"/>
                </a:lnTo>
                <a:lnTo>
                  <a:pt x="0" y="181"/>
                </a:lnTo>
                <a:lnTo>
                  <a:pt x="181" y="181"/>
                </a:lnTo>
                <a:lnTo>
                  <a:pt x="181" y="0"/>
                </a:lnTo>
                <a:lnTo>
                  <a:pt x="3719" y="0"/>
                </a:lnTo>
                <a:lnTo>
                  <a:pt x="3719" y="181"/>
                </a:lnTo>
                <a:lnTo>
                  <a:pt x="3900" y="181"/>
                </a:lnTo>
                <a:lnTo>
                  <a:pt x="3900" y="5625"/>
                </a:lnTo>
                <a:lnTo>
                  <a:pt x="3719" y="5625"/>
                </a:lnTo>
                <a:lnTo>
                  <a:pt x="3719" y="5806"/>
                </a:lnTo>
                <a:lnTo>
                  <a:pt x="181" y="5806"/>
                </a:lnTo>
                <a:close/>
              </a:path>
            </a:pathLst>
          </a:custGeom>
          <a:noFill/>
          <a:ln w="381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083" name="Text Box 1771">
            <a:extLst>
              <a:ext uri="{FF2B5EF4-FFF2-40B4-BE49-F238E27FC236}">
                <a16:creationId xmlns:a16="http://schemas.microsoft.com/office/drawing/2014/main" id="{CD58E30F-351D-4C36-B761-C0060E27E3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868738"/>
            <a:ext cx="6858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3200" b="1">
                <a:ea typeface="メイリオ" panose="020B0604030504040204" pitchFamily="50" charset="-128"/>
              </a:rPr>
              <a:t>お見積書</a:t>
            </a:r>
          </a:p>
        </p:txBody>
      </p:sp>
      <p:sp>
        <p:nvSpPr>
          <p:cNvPr id="15084" name="Text Box 1772">
            <a:extLst>
              <a:ext uri="{FF2B5EF4-FFF2-40B4-BE49-F238E27FC236}">
                <a16:creationId xmlns:a16="http://schemas.microsoft.com/office/drawing/2014/main" id="{860066F9-4681-46B8-9AC9-B3902030A5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961063"/>
            <a:ext cx="68580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>
                <a:ea typeface="メイリオ" panose="020B0604030504040204" pitchFamily="50" charset="-128"/>
              </a:rPr>
              <a:t>平成○○年○月○日</a:t>
            </a:r>
          </a:p>
        </p:txBody>
      </p:sp>
      <p:sp>
        <p:nvSpPr>
          <p:cNvPr id="15085" name="Text Box 1773">
            <a:extLst>
              <a:ext uri="{FF2B5EF4-FFF2-40B4-BE49-F238E27FC236}">
                <a16:creationId xmlns:a16="http://schemas.microsoft.com/office/drawing/2014/main" id="{22C40E9E-155D-4057-9333-A433E08DE3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977188"/>
            <a:ext cx="6858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2000" b="1">
                <a:ea typeface="メイリオ" panose="020B0604030504040204" pitchFamily="50" charset="-128"/>
              </a:rPr>
              <a:t>株式会社○○○○</a:t>
            </a:r>
          </a:p>
        </p:txBody>
      </p:sp>
      <p:sp>
        <p:nvSpPr>
          <p:cNvPr id="15087" name="Text Box 1775">
            <a:extLst>
              <a:ext uri="{FF2B5EF4-FFF2-40B4-BE49-F238E27FC236}">
                <a16:creationId xmlns:a16="http://schemas.microsoft.com/office/drawing/2014/main" id="{2E030311-90FA-4603-9526-549FE30F3E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275" y="1352550"/>
            <a:ext cx="58324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b="1" u="sng">
                <a:ea typeface="メイリオ" panose="020B0604030504040204" pitchFamily="50" charset="-128"/>
              </a:rPr>
              <a:t>株式会社○○○○御中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252FF6C3-381E-43FD-A1E6-237DBF970F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350" y="273050"/>
            <a:ext cx="6337300" cy="93599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F6590FAF-2ABA-47D9-B86F-2CD0905083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375" y="344488"/>
            <a:ext cx="214313" cy="215900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08" name="Rectangle 4">
            <a:extLst>
              <a:ext uri="{FF2B5EF4-FFF2-40B4-BE49-F238E27FC236}">
                <a16:creationId xmlns:a16="http://schemas.microsoft.com/office/drawing/2014/main" id="{C43E1EF9-E0D6-4EBD-A6E1-A6DD5985C8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375" y="9345613"/>
            <a:ext cx="214313" cy="215900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09" name="Rectangle 5">
            <a:extLst>
              <a:ext uri="{FF2B5EF4-FFF2-40B4-BE49-F238E27FC236}">
                <a16:creationId xmlns:a16="http://schemas.microsoft.com/office/drawing/2014/main" id="{C6015BCB-796D-4281-8032-BB56704D54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8725" y="9345613"/>
            <a:ext cx="214313" cy="215900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10" name="Rectangle 6">
            <a:extLst>
              <a:ext uri="{FF2B5EF4-FFF2-40B4-BE49-F238E27FC236}">
                <a16:creationId xmlns:a16="http://schemas.microsoft.com/office/drawing/2014/main" id="{E5427106-3BFD-4701-A384-E92959AF9E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8725" y="344488"/>
            <a:ext cx="214313" cy="215900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11" name="Freeform 7">
            <a:extLst>
              <a:ext uri="{FF2B5EF4-FFF2-40B4-BE49-F238E27FC236}">
                <a16:creationId xmlns:a16="http://schemas.microsoft.com/office/drawing/2014/main" id="{0055A2A2-4CA0-4C81-8DD6-DCB9C5885095}"/>
              </a:ext>
            </a:extLst>
          </p:cNvPr>
          <p:cNvSpPr>
            <a:spLocks/>
          </p:cNvSpPr>
          <p:nvPr/>
        </p:nvSpPr>
        <p:spPr bwMode="auto">
          <a:xfrm>
            <a:off x="333375" y="344488"/>
            <a:ext cx="6191250" cy="9217025"/>
          </a:xfrm>
          <a:custGeom>
            <a:avLst/>
            <a:gdLst>
              <a:gd name="T0" fmla="*/ 181 w 3900"/>
              <a:gd name="T1" fmla="*/ 5806 h 5806"/>
              <a:gd name="T2" fmla="*/ 181 w 3900"/>
              <a:gd name="T3" fmla="*/ 5625 h 5806"/>
              <a:gd name="T4" fmla="*/ 0 w 3900"/>
              <a:gd name="T5" fmla="*/ 5625 h 5806"/>
              <a:gd name="T6" fmla="*/ 0 w 3900"/>
              <a:gd name="T7" fmla="*/ 181 h 5806"/>
              <a:gd name="T8" fmla="*/ 181 w 3900"/>
              <a:gd name="T9" fmla="*/ 181 h 5806"/>
              <a:gd name="T10" fmla="*/ 181 w 3900"/>
              <a:gd name="T11" fmla="*/ 0 h 5806"/>
              <a:gd name="T12" fmla="*/ 3719 w 3900"/>
              <a:gd name="T13" fmla="*/ 0 h 5806"/>
              <a:gd name="T14" fmla="*/ 3719 w 3900"/>
              <a:gd name="T15" fmla="*/ 181 h 5806"/>
              <a:gd name="T16" fmla="*/ 3900 w 3900"/>
              <a:gd name="T17" fmla="*/ 181 h 5806"/>
              <a:gd name="T18" fmla="*/ 3900 w 3900"/>
              <a:gd name="T19" fmla="*/ 5625 h 5806"/>
              <a:gd name="T20" fmla="*/ 3719 w 3900"/>
              <a:gd name="T21" fmla="*/ 5625 h 5806"/>
              <a:gd name="T22" fmla="*/ 3719 w 3900"/>
              <a:gd name="T23" fmla="*/ 5806 h 5806"/>
              <a:gd name="T24" fmla="*/ 181 w 3900"/>
              <a:gd name="T25" fmla="*/ 5806 h 5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00" h="5806">
                <a:moveTo>
                  <a:pt x="181" y="5806"/>
                </a:moveTo>
                <a:lnTo>
                  <a:pt x="181" y="5625"/>
                </a:lnTo>
                <a:lnTo>
                  <a:pt x="0" y="5625"/>
                </a:lnTo>
                <a:lnTo>
                  <a:pt x="0" y="181"/>
                </a:lnTo>
                <a:lnTo>
                  <a:pt x="181" y="181"/>
                </a:lnTo>
                <a:lnTo>
                  <a:pt x="181" y="0"/>
                </a:lnTo>
                <a:lnTo>
                  <a:pt x="3719" y="0"/>
                </a:lnTo>
                <a:lnTo>
                  <a:pt x="3719" y="181"/>
                </a:lnTo>
                <a:lnTo>
                  <a:pt x="3900" y="181"/>
                </a:lnTo>
                <a:lnTo>
                  <a:pt x="3900" y="5625"/>
                </a:lnTo>
                <a:lnTo>
                  <a:pt x="3719" y="5625"/>
                </a:lnTo>
                <a:lnTo>
                  <a:pt x="3719" y="5806"/>
                </a:lnTo>
                <a:lnTo>
                  <a:pt x="181" y="5806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12" name="Text Box 8">
            <a:extLst>
              <a:ext uri="{FF2B5EF4-FFF2-40B4-BE49-F238E27FC236}">
                <a16:creationId xmlns:a16="http://schemas.microsoft.com/office/drawing/2014/main" id="{37E33DA2-7C7F-413D-8743-57BE97E440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868738"/>
            <a:ext cx="6858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3200" b="1">
                <a:ea typeface="メイリオ" panose="020B0604030504040204" pitchFamily="50" charset="-128"/>
              </a:rPr>
              <a:t>お見積書</a:t>
            </a:r>
          </a:p>
        </p:txBody>
      </p:sp>
      <p:sp>
        <p:nvSpPr>
          <p:cNvPr id="21513" name="Text Box 9">
            <a:extLst>
              <a:ext uri="{FF2B5EF4-FFF2-40B4-BE49-F238E27FC236}">
                <a16:creationId xmlns:a16="http://schemas.microsoft.com/office/drawing/2014/main" id="{F90E93E2-3B7C-4A3C-97EC-809E4AC56F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961063"/>
            <a:ext cx="68580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>
                <a:ea typeface="メイリオ" panose="020B0604030504040204" pitchFamily="50" charset="-128"/>
              </a:rPr>
              <a:t>平成○○年○月○日</a:t>
            </a:r>
          </a:p>
        </p:txBody>
      </p:sp>
      <p:sp>
        <p:nvSpPr>
          <p:cNvPr id="21514" name="Text Box 10">
            <a:extLst>
              <a:ext uri="{FF2B5EF4-FFF2-40B4-BE49-F238E27FC236}">
                <a16:creationId xmlns:a16="http://schemas.microsoft.com/office/drawing/2014/main" id="{55240748-C284-46F8-85C3-F31BB9E0B5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977188"/>
            <a:ext cx="6858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2000" b="1">
                <a:ea typeface="メイリオ" panose="020B0604030504040204" pitchFamily="50" charset="-128"/>
              </a:rPr>
              <a:t>株式会社○○○○</a:t>
            </a:r>
          </a:p>
        </p:txBody>
      </p:sp>
      <p:sp>
        <p:nvSpPr>
          <p:cNvPr id="21515" name="Text Box 11">
            <a:extLst>
              <a:ext uri="{FF2B5EF4-FFF2-40B4-BE49-F238E27FC236}">
                <a16:creationId xmlns:a16="http://schemas.microsoft.com/office/drawing/2014/main" id="{C3522FD6-5746-4529-A56C-F27E20EB2A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275" y="1352550"/>
            <a:ext cx="58324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b="1" u="sng">
                <a:ea typeface="メイリオ" panose="020B0604030504040204" pitchFamily="50" charset="-128"/>
              </a:rPr>
              <a:t>株式会社○○○○御中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8337F1F3-71FF-430D-8D8C-B393268B41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350" y="273050"/>
            <a:ext cx="6337300" cy="9359900"/>
          </a:xfrm>
          <a:prstGeom prst="rect">
            <a:avLst/>
          </a:prstGeom>
          <a:solidFill>
            <a:srgbClr val="800000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31" name="Rectangle 3" descr="市松模様 (小)">
            <a:extLst>
              <a:ext uri="{FF2B5EF4-FFF2-40B4-BE49-F238E27FC236}">
                <a16:creationId xmlns:a16="http://schemas.microsoft.com/office/drawing/2014/main" id="{B73A8C6E-B441-43A9-8D84-A8C5789539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375" y="344488"/>
            <a:ext cx="214313" cy="215900"/>
          </a:xfrm>
          <a:prstGeom prst="rect">
            <a:avLst/>
          </a:prstGeom>
          <a:pattFill prst="smCheck">
            <a:fgClr>
              <a:srgbClr val="800000"/>
            </a:fgClr>
            <a:bgClr>
              <a:srgbClr val="CC6600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32" name="Rectangle 4" descr="市松模様 (小)">
            <a:extLst>
              <a:ext uri="{FF2B5EF4-FFF2-40B4-BE49-F238E27FC236}">
                <a16:creationId xmlns:a16="http://schemas.microsoft.com/office/drawing/2014/main" id="{122532B8-1264-4836-A64E-4F165A24B2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375" y="9345613"/>
            <a:ext cx="214313" cy="215900"/>
          </a:xfrm>
          <a:prstGeom prst="rect">
            <a:avLst/>
          </a:prstGeom>
          <a:pattFill prst="smCheck">
            <a:fgClr>
              <a:srgbClr val="800000"/>
            </a:fgClr>
            <a:bgClr>
              <a:srgbClr val="CC6600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33" name="Rectangle 5" descr="市松模様 (小)">
            <a:extLst>
              <a:ext uri="{FF2B5EF4-FFF2-40B4-BE49-F238E27FC236}">
                <a16:creationId xmlns:a16="http://schemas.microsoft.com/office/drawing/2014/main" id="{4742DC78-8CBA-487D-8CB3-3448E6476C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8725" y="9345613"/>
            <a:ext cx="214313" cy="215900"/>
          </a:xfrm>
          <a:prstGeom prst="rect">
            <a:avLst/>
          </a:prstGeom>
          <a:pattFill prst="smCheck">
            <a:fgClr>
              <a:srgbClr val="800000"/>
            </a:fgClr>
            <a:bgClr>
              <a:srgbClr val="CC6600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34" name="Rectangle 6" descr="市松模様 (小)">
            <a:extLst>
              <a:ext uri="{FF2B5EF4-FFF2-40B4-BE49-F238E27FC236}">
                <a16:creationId xmlns:a16="http://schemas.microsoft.com/office/drawing/2014/main" id="{00A4E5D8-0832-4450-96D6-CF93021DCD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8725" y="344488"/>
            <a:ext cx="214313" cy="215900"/>
          </a:xfrm>
          <a:prstGeom prst="rect">
            <a:avLst/>
          </a:prstGeom>
          <a:pattFill prst="smCheck">
            <a:fgClr>
              <a:srgbClr val="800000"/>
            </a:fgClr>
            <a:bgClr>
              <a:srgbClr val="CC6600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35" name="Freeform 7" descr="市松模様 (小)">
            <a:extLst>
              <a:ext uri="{FF2B5EF4-FFF2-40B4-BE49-F238E27FC236}">
                <a16:creationId xmlns:a16="http://schemas.microsoft.com/office/drawing/2014/main" id="{7110A87E-0F1E-4F97-8C8D-A435E9EEA612}"/>
              </a:ext>
            </a:extLst>
          </p:cNvPr>
          <p:cNvSpPr>
            <a:spLocks/>
          </p:cNvSpPr>
          <p:nvPr/>
        </p:nvSpPr>
        <p:spPr bwMode="auto">
          <a:xfrm>
            <a:off x="333375" y="344488"/>
            <a:ext cx="6191250" cy="9217025"/>
          </a:xfrm>
          <a:custGeom>
            <a:avLst/>
            <a:gdLst>
              <a:gd name="T0" fmla="*/ 181 w 3900"/>
              <a:gd name="T1" fmla="*/ 5806 h 5806"/>
              <a:gd name="T2" fmla="*/ 181 w 3900"/>
              <a:gd name="T3" fmla="*/ 5625 h 5806"/>
              <a:gd name="T4" fmla="*/ 0 w 3900"/>
              <a:gd name="T5" fmla="*/ 5625 h 5806"/>
              <a:gd name="T6" fmla="*/ 0 w 3900"/>
              <a:gd name="T7" fmla="*/ 181 h 5806"/>
              <a:gd name="T8" fmla="*/ 181 w 3900"/>
              <a:gd name="T9" fmla="*/ 181 h 5806"/>
              <a:gd name="T10" fmla="*/ 181 w 3900"/>
              <a:gd name="T11" fmla="*/ 0 h 5806"/>
              <a:gd name="T12" fmla="*/ 3719 w 3900"/>
              <a:gd name="T13" fmla="*/ 0 h 5806"/>
              <a:gd name="T14" fmla="*/ 3719 w 3900"/>
              <a:gd name="T15" fmla="*/ 181 h 5806"/>
              <a:gd name="T16" fmla="*/ 3900 w 3900"/>
              <a:gd name="T17" fmla="*/ 181 h 5806"/>
              <a:gd name="T18" fmla="*/ 3900 w 3900"/>
              <a:gd name="T19" fmla="*/ 5625 h 5806"/>
              <a:gd name="T20" fmla="*/ 3719 w 3900"/>
              <a:gd name="T21" fmla="*/ 5625 h 5806"/>
              <a:gd name="T22" fmla="*/ 3719 w 3900"/>
              <a:gd name="T23" fmla="*/ 5806 h 5806"/>
              <a:gd name="T24" fmla="*/ 181 w 3900"/>
              <a:gd name="T25" fmla="*/ 5806 h 5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00" h="5806">
                <a:moveTo>
                  <a:pt x="181" y="5806"/>
                </a:moveTo>
                <a:lnTo>
                  <a:pt x="181" y="5625"/>
                </a:lnTo>
                <a:lnTo>
                  <a:pt x="0" y="5625"/>
                </a:lnTo>
                <a:lnTo>
                  <a:pt x="0" y="181"/>
                </a:lnTo>
                <a:lnTo>
                  <a:pt x="181" y="181"/>
                </a:lnTo>
                <a:lnTo>
                  <a:pt x="181" y="0"/>
                </a:lnTo>
                <a:lnTo>
                  <a:pt x="3719" y="0"/>
                </a:lnTo>
                <a:lnTo>
                  <a:pt x="3719" y="181"/>
                </a:lnTo>
                <a:lnTo>
                  <a:pt x="3900" y="181"/>
                </a:lnTo>
                <a:lnTo>
                  <a:pt x="3900" y="5625"/>
                </a:lnTo>
                <a:lnTo>
                  <a:pt x="3719" y="5625"/>
                </a:lnTo>
                <a:lnTo>
                  <a:pt x="3719" y="5806"/>
                </a:lnTo>
                <a:lnTo>
                  <a:pt x="181" y="5806"/>
                </a:lnTo>
                <a:close/>
              </a:path>
            </a:pathLst>
          </a:custGeom>
          <a:pattFill prst="smCheck">
            <a:fgClr>
              <a:srgbClr val="FFFF99"/>
            </a:fgClr>
            <a:bgClr>
              <a:schemeClr val="bg1"/>
            </a:bgClr>
          </a:pattFill>
          <a:ln w="38100">
            <a:solidFill>
              <a:srgbClr val="8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36" name="Text Box 8">
            <a:extLst>
              <a:ext uri="{FF2B5EF4-FFF2-40B4-BE49-F238E27FC236}">
                <a16:creationId xmlns:a16="http://schemas.microsoft.com/office/drawing/2014/main" id="{D6832028-4E8B-486B-8E6F-E007BDB351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868738"/>
            <a:ext cx="6858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3200" b="1">
                <a:ea typeface="メイリオ" panose="020B0604030504040204" pitchFamily="50" charset="-128"/>
              </a:rPr>
              <a:t>お見積書</a:t>
            </a:r>
          </a:p>
        </p:txBody>
      </p:sp>
      <p:sp>
        <p:nvSpPr>
          <p:cNvPr id="22537" name="Text Box 9">
            <a:extLst>
              <a:ext uri="{FF2B5EF4-FFF2-40B4-BE49-F238E27FC236}">
                <a16:creationId xmlns:a16="http://schemas.microsoft.com/office/drawing/2014/main" id="{F1EAE21C-C70D-40F0-B998-D3148E6FF1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961063"/>
            <a:ext cx="68580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>
                <a:ea typeface="メイリオ" panose="020B0604030504040204" pitchFamily="50" charset="-128"/>
              </a:rPr>
              <a:t>平成○○年○月○日</a:t>
            </a:r>
          </a:p>
        </p:txBody>
      </p:sp>
      <p:sp>
        <p:nvSpPr>
          <p:cNvPr id="22538" name="Text Box 10">
            <a:extLst>
              <a:ext uri="{FF2B5EF4-FFF2-40B4-BE49-F238E27FC236}">
                <a16:creationId xmlns:a16="http://schemas.microsoft.com/office/drawing/2014/main" id="{52F45A84-6600-47D6-9BD7-A586A610A9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977188"/>
            <a:ext cx="6858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2000" b="1">
                <a:ea typeface="メイリオ" panose="020B0604030504040204" pitchFamily="50" charset="-128"/>
              </a:rPr>
              <a:t>株式会社○○○○</a:t>
            </a:r>
          </a:p>
        </p:txBody>
      </p:sp>
      <p:sp>
        <p:nvSpPr>
          <p:cNvPr id="22539" name="Text Box 11">
            <a:extLst>
              <a:ext uri="{FF2B5EF4-FFF2-40B4-BE49-F238E27FC236}">
                <a16:creationId xmlns:a16="http://schemas.microsoft.com/office/drawing/2014/main" id="{49E28EAF-7FD5-44D0-9406-F3984E1488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275" y="1352550"/>
            <a:ext cx="58324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b="1" u="sng">
                <a:ea typeface="メイリオ" panose="020B0604030504040204" pitchFamily="50" charset="-128"/>
              </a:rPr>
              <a:t>株式会社○○○○御中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1535</TotalTime>
  <Words>297</Words>
  <Application>Microsoft Office PowerPoint</Application>
  <PresentationFormat>A4 210 x 297 mm</PresentationFormat>
  <Paragraphs>72</Paragraphs>
  <Slides>18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3" baseType="lpstr">
      <vt:lpstr>Arial</vt:lpstr>
      <vt:lpstr>ＭＳ Ｐゴシック</vt:lpstr>
      <vt:lpstr>メイリオ</vt:lpstr>
      <vt:lpstr>ＭＳ Ｐ明朝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pptxc07_シンプルなA4縦表紙テンプレート</dc:title>
  <dc:subject>pptxc07_シンプルなA4縦表紙テンプレート</dc:subject>
  <dc:creator>でじけろお</dc:creator>
  <cp:revision>2</cp:revision>
  <dcterms:created xsi:type="dcterms:W3CDTF">2010-10-12T01:13:58Z</dcterms:created>
  <dcterms:modified xsi:type="dcterms:W3CDTF">2019-10-21T23:37:31Z</dcterms:modified>
  <cp:version>2</cp:version>
</cp:coreProperties>
</file>